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9" r:id="rId2"/>
    <p:sldId id="260" r:id="rId3"/>
    <p:sldId id="263" r:id="rId4"/>
    <p:sldId id="264" r:id="rId5"/>
    <p:sldId id="261" r:id="rId6"/>
    <p:sldId id="262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4"/>
    <a:srgbClr val="203864"/>
    <a:srgbClr val="FFE3E1"/>
    <a:srgbClr val="FFF5E4"/>
    <a:srgbClr val="F1DEB8"/>
    <a:srgbClr val="FFB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0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8892-CCBB-ACBD-644B-33C2D41A4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E4768-2050-5FBC-0C1E-0FE87A9E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11F-0843-7366-6181-B15D4A5D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4EF1-531C-CAF6-A321-E2F304B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E85A-1786-0069-EB78-F989D427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1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308-C510-A645-F481-05C78857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060AA-A425-EAA9-B099-412BD735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9E0E-BACD-B6C9-4B81-5381E74C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627E-6D05-22B4-7D7C-ED28A52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73E4-3D1B-BDC0-8EE8-0E2CDB1C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C9453-6D87-EFF9-4ECC-7E52F011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6851-9A81-33E1-8A16-DD26A774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2FCA-63FA-7B24-A3B6-740F812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E340-E6D6-4333-9F42-47205DE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AE8A-491D-1F5F-62F5-DA7FFB68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3D49-5B86-9175-A492-0F6CEA4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D6EA-9FC4-176C-7349-BF2089B8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CFF3-A8E2-BCEB-5A33-C4C31F21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CE74-64F3-0BB2-AD32-E583D77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7164-9865-09A3-8FDE-27BF8F79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77D5-BE88-9AD5-29D5-EACF4B9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4E95-14F6-23CA-9BAE-B10C3EF9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4954-3922-A45C-DF13-E15D67C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F271-0A42-551E-ECC7-1479328E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2CEB-52E3-3210-FE54-5C1CB22F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21B3-A298-A881-1E96-F1A28F46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3613-D3C7-173E-37CB-030E8A071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D2348-DEEA-286B-3968-303F8C235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359C-14D7-3ACB-32CE-F16C1827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3E29-9E07-FF7E-190A-8164FED0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4BE8-B084-2B67-71D7-61A27A0D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4958-2AA6-322B-8949-EE9744C6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23E2-A23E-D908-DB26-D87A9A00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6E35-93C3-1952-D006-1BEBE290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97885-DE96-65CB-0D03-794A81C2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EF91C-6B6D-E23C-5609-3EC38A302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D40C4-358B-FF06-CD17-3F340523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B7F08-682C-6C89-515B-E4C50113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559CD-C3F4-877C-53AE-4E4659DD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2DAD-3AD9-6416-79DD-B900E696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752F-0670-A662-C022-62C56EA3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4F6B-712D-2A3E-68FB-DBF9C8BE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76F98-024C-0CF6-FA65-B1E7989B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F99C9-EBD5-E005-D5D4-6EFFF5FA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29B9-F8C6-F271-FD4A-A3EDC9C6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6610-C9BC-2919-710A-D9DD03E8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14A-BF4A-41F3-C6A2-83C7371E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0976-3F1B-A7B5-598E-40A3107D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51052-FF89-9B58-F3F7-BCC41B47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3775-1571-A793-EADB-2A39A0D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88CE-4A1F-81E8-6E65-576FF417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DB18-1CD3-5A0C-895A-01ABA80C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6480-10B8-3A59-A0A7-B1C9D3E7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B348A-B869-F294-8885-423C94EF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0677-90AE-1D44-6B2E-10FC4E2F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C5FA-03F8-EEB0-7471-FD24AD74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4481-ED1F-09B0-D66D-847B2A2A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3F22-11BC-1573-50CE-45859E2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F8F7-A275-E171-19A9-267813AB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4C67-1935-155F-92FD-BED38026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2AC5-4663-175E-134E-378C83B33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663-62C9-497B-947D-2D635A2B93DA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0E99-C428-F0B9-C83A-DEF3128D4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AAEA-15AB-523B-C249-12404740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49B9-144B-41C9-98C1-5155A7C0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E73E9C-BD56-1AFD-53AA-B294DD6AE0B8}"/>
              </a:ext>
            </a:extLst>
          </p:cNvPr>
          <p:cNvSpPr/>
          <p:nvPr/>
        </p:nvSpPr>
        <p:spPr>
          <a:xfrm>
            <a:off x="3682999" y="850894"/>
            <a:ext cx="8213825" cy="5097520"/>
          </a:xfrm>
          <a:prstGeom prst="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086A3-EAEB-8ECE-70C7-AA0F3368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694" y="1850343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7CB0CC-C305-5DE3-AAB4-0353045CCB41}"/>
              </a:ext>
            </a:extLst>
          </p:cNvPr>
          <p:cNvSpPr/>
          <p:nvPr/>
        </p:nvSpPr>
        <p:spPr>
          <a:xfrm rot="170786">
            <a:off x="4775200" y="1282700"/>
            <a:ext cx="6807199" cy="4330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A83A71-3FA4-2D87-485D-0FF633883A07}"/>
              </a:ext>
            </a:extLst>
          </p:cNvPr>
          <p:cNvSpPr/>
          <p:nvPr/>
        </p:nvSpPr>
        <p:spPr>
          <a:xfrm>
            <a:off x="8756650" y="-505342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6BB29BC-34BB-706F-9FDD-664379D8F537}"/>
              </a:ext>
            </a:extLst>
          </p:cNvPr>
          <p:cNvSpPr/>
          <p:nvPr/>
        </p:nvSpPr>
        <p:spPr>
          <a:xfrm>
            <a:off x="376767" y="6174848"/>
            <a:ext cx="364638" cy="405869"/>
          </a:xfrm>
          <a:prstGeom prst="parallelogram">
            <a:avLst>
              <a:gd name="adj" fmla="val 57215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FD4777A-962A-475F-4855-20A787D1CC2D}"/>
              </a:ext>
            </a:extLst>
          </p:cNvPr>
          <p:cNvSpPr/>
          <p:nvPr/>
        </p:nvSpPr>
        <p:spPr>
          <a:xfrm>
            <a:off x="616841" y="6174848"/>
            <a:ext cx="364638" cy="405869"/>
          </a:xfrm>
          <a:prstGeom prst="parallelogram">
            <a:avLst>
              <a:gd name="adj" fmla="val 57215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CF2B08B-09F2-CA1F-D940-AD6EA2DD8904}"/>
              </a:ext>
            </a:extLst>
          </p:cNvPr>
          <p:cNvSpPr/>
          <p:nvPr/>
        </p:nvSpPr>
        <p:spPr>
          <a:xfrm>
            <a:off x="856915" y="6174848"/>
            <a:ext cx="364638" cy="405869"/>
          </a:xfrm>
          <a:prstGeom prst="parallelogram">
            <a:avLst>
              <a:gd name="adj" fmla="val 57215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FED9AF-D340-66C8-B782-A8FAD7A220A8}"/>
              </a:ext>
            </a:extLst>
          </p:cNvPr>
          <p:cNvSpPr/>
          <p:nvPr/>
        </p:nvSpPr>
        <p:spPr>
          <a:xfrm>
            <a:off x="7150099" y="6369050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A1E53B-53CD-380D-5612-6F5A57E90E17}"/>
              </a:ext>
            </a:extLst>
          </p:cNvPr>
          <p:cNvSpPr/>
          <p:nvPr/>
        </p:nvSpPr>
        <p:spPr>
          <a:xfrm>
            <a:off x="3606513" y="45442"/>
            <a:ext cx="555583" cy="555583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EB2F4D-DA26-4F55-B001-B6A467810F42}"/>
              </a:ext>
            </a:extLst>
          </p:cNvPr>
          <p:cNvSpPr/>
          <p:nvPr/>
        </p:nvSpPr>
        <p:spPr>
          <a:xfrm rot="21047972">
            <a:off x="385266" y="28578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63080C-DAAB-D92A-4492-91906ED17450}"/>
              </a:ext>
            </a:extLst>
          </p:cNvPr>
          <p:cNvSpPr/>
          <p:nvPr/>
        </p:nvSpPr>
        <p:spPr>
          <a:xfrm rot="21047972">
            <a:off x="1554554" y="28578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051226-05FA-C95E-AB49-9D78E96BA413}"/>
              </a:ext>
            </a:extLst>
          </p:cNvPr>
          <p:cNvSpPr/>
          <p:nvPr/>
        </p:nvSpPr>
        <p:spPr>
          <a:xfrm rot="21047972">
            <a:off x="1556082" y="115989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5AF166-F3E9-837F-AEBF-F135D11C0F1A}"/>
              </a:ext>
            </a:extLst>
          </p:cNvPr>
          <p:cNvSpPr/>
          <p:nvPr/>
        </p:nvSpPr>
        <p:spPr>
          <a:xfrm rot="21047972">
            <a:off x="385266" y="726779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D51FF8-991A-2E75-BE79-E77CE8E8DC49}"/>
              </a:ext>
            </a:extLst>
          </p:cNvPr>
          <p:cNvSpPr/>
          <p:nvPr/>
        </p:nvSpPr>
        <p:spPr>
          <a:xfrm rot="21047972">
            <a:off x="1554554" y="710247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309537-BCF9-E28F-6400-2BC3DB4B357E}"/>
              </a:ext>
            </a:extLst>
          </p:cNvPr>
          <p:cNvSpPr/>
          <p:nvPr/>
        </p:nvSpPr>
        <p:spPr>
          <a:xfrm rot="21047972">
            <a:off x="385266" y="115770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3E8611-F05D-DDFF-1D4B-6337EB6FB45E}"/>
              </a:ext>
            </a:extLst>
          </p:cNvPr>
          <p:cNvSpPr/>
          <p:nvPr/>
        </p:nvSpPr>
        <p:spPr>
          <a:xfrm rot="21047972">
            <a:off x="971557" y="28578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1293EB-7F77-21EA-23F1-3B5C1E5F75C2}"/>
              </a:ext>
            </a:extLst>
          </p:cNvPr>
          <p:cNvSpPr/>
          <p:nvPr/>
        </p:nvSpPr>
        <p:spPr>
          <a:xfrm rot="21047972">
            <a:off x="973085" y="1159892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48F1F4-ECCA-E012-9289-39D877DEC008}"/>
              </a:ext>
            </a:extLst>
          </p:cNvPr>
          <p:cNvSpPr/>
          <p:nvPr/>
        </p:nvSpPr>
        <p:spPr>
          <a:xfrm rot="21047972">
            <a:off x="971557" y="710247"/>
            <a:ext cx="115614" cy="115614"/>
          </a:xfrm>
          <a:prstGeom prst="ellipse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115FCC-3448-79AA-3F60-5399D4370E57}"/>
              </a:ext>
            </a:extLst>
          </p:cNvPr>
          <p:cNvSpPr/>
          <p:nvPr/>
        </p:nvSpPr>
        <p:spPr>
          <a:xfrm>
            <a:off x="11057293" y="6045205"/>
            <a:ext cx="555583" cy="555583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8FA6A2-5E2B-2F42-E4A2-FCEB3286078E}"/>
              </a:ext>
            </a:extLst>
          </p:cNvPr>
          <p:cNvGrpSpPr/>
          <p:nvPr/>
        </p:nvGrpSpPr>
        <p:grpSpPr>
          <a:xfrm>
            <a:off x="124337" y="2193466"/>
            <a:ext cx="4531524" cy="3038581"/>
            <a:chOff x="981479" y="1837776"/>
            <a:chExt cx="4531524" cy="30385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5419BE-7704-E4D5-3798-3B7B833EEC14}"/>
                </a:ext>
              </a:extLst>
            </p:cNvPr>
            <p:cNvSpPr/>
            <p:nvPr/>
          </p:nvSpPr>
          <p:spPr>
            <a:xfrm>
              <a:off x="1095671" y="1922950"/>
              <a:ext cx="4417332" cy="29534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odoni MT Black" panose="02070A03080606020203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2CCDF2-5AC5-7EC2-EE0B-50E82698FD9B}"/>
                </a:ext>
              </a:extLst>
            </p:cNvPr>
            <p:cNvSpPr/>
            <p:nvPr/>
          </p:nvSpPr>
          <p:spPr>
            <a:xfrm>
              <a:off x="981479" y="1837776"/>
              <a:ext cx="4417332" cy="2953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odoni MT Black" panose="02070A03080606020203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35728F-F584-74E9-6A38-580D2D00E0AC}"/>
              </a:ext>
            </a:extLst>
          </p:cNvPr>
          <p:cNvSpPr txBox="1"/>
          <p:nvPr/>
        </p:nvSpPr>
        <p:spPr>
          <a:xfrm>
            <a:off x="316802" y="2810476"/>
            <a:ext cx="4032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MÁY DẬP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64021-94F4-1555-D63F-DE723E10660C}"/>
              </a:ext>
            </a:extLst>
          </p:cNvPr>
          <p:cNvSpPr txBox="1"/>
          <p:nvPr/>
        </p:nvSpPr>
        <p:spPr>
          <a:xfrm>
            <a:off x="5166523" y="2368602"/>
            <a:ext cx="60602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dập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khí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dập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ép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cắt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khí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3200" b="1" dirty="0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0386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endParaRPr lang="en-US" sz="3200" b="1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0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7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8" presetID="2" presetClass="entr" presetSubtype="2" fill="hold" grpId="0" nodeType="after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" dur="2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2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" dur="2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2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" dur="2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2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" dur="2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2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" dur="2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2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1" dur="2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2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5" dur="2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9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3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7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1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5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9" dur="2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3" dur="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6" grpId="0" animBg="1"/>
          <p:bldP spid="6" grpId="1" animBg="1"/>
          <p:bldP spid="9" grpId="0" animBg="1"/>
          <p:bldP spid="9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4" grpId="0"/>
          <p:bldP spid="4" grpId="1"/>
          <p:bldP spid="7" grpId="0"/>
          <p:bldP spid="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78" presetID="2" presetClass="entr" presetSubtype="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3" dur="2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2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7" dur="2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2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" dur="2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2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2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9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2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3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25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6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7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2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1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2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5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2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8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9" dur="2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2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3" dur="2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2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7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2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1" dur="2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2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4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5" dur="2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2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8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9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2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3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2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7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2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0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1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2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5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2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9" dur="2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2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3" dur="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6" grpId="0" animBg="1"/>
          <p:bldP spid="6" grpId="1" animBg="1"/>
          <p:bldP spid="9" grpId="0" animBg="1"/>
          <p:bldP spid="9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4" grpId="0"/>
          <p:bldP spid="4" grpId="1"/>
          <p:bldP spid="7" grpId="0"/>
          <p:bldP spid="7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5D1ECE-0237-2A0F-8756-2B7129CEA903}"/>
              </a:ext>
            </a:extLst>
          </p:cNvPr>
          <p:cNvGrpSpPr/>
          <p:nvPr/>
        </p:nvGrpSpPr>
        <p:grpSpPr>
          <a:xfrm>
            <a:off x="114300" y="1089656"/>
            <a:ext cx="10991731" cy="5995705"/>
            <a:chOff x="114300" y="1089656"/>
            <a:chExt cx="10991731" cy="599570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61654" y="1570005"/>
              <a:ext cx="8960800" cy="551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nhẵn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nghiêng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2%,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khoảng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tối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thiểu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từ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lò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đến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1,5m,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lò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bố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đường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chuyển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lò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đóng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đối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trọng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Khi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loại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nhiệt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ở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vực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việc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40</a:t>
              </a:r>
              <a:r>
                <a:rPr lang="en-US" sz="2800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Ống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khói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lò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xung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quanh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chống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sét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chụp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mưa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rèn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loại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trừ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khả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vùng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như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</a:p>
            <a:p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9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845C78-A631-FF62-B041-CC2ED81ABFAC}"/>
              </a:ext>
            </a:extLst>
          </p:cNvPr>
          <p:cNvGrpSpPr/>
          <p:nvPr/>
        </p:nvGrpSpPr>
        <p:grpSpPr>
          <a:xfrm>
            <a:off x="114300" y="1064419"/>
            <a:ext cx="10991731" cy="6270151"/>
            <a:chOff x="114300" y="1064419"/>
            <a:chExt cx="10991731" cy="627015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61901" y="1064419"/>
              <a:ext cx="9705166" cy="306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Che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với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khuôn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trên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chày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Cơ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cấu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gạt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khỏi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hiểm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chày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xuống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điện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tiếp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điểm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thường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hở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F945C3-BC61-4A5F-91B8-EE52C25D5765}"/>
                </a:ext>
              </a:extLst>
            </p:cNvPr>
            <p:cNvSpPr txBox="1"/>
            <p:nvPr/>
          </p:nvSpPr>
          <p:spPr>
            <a:xfrm>
              <a:off x="263071" y="3154964"/>
              <a:ext cx="10840422" cy="417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hơi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khí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ép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thổi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sản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phẩm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khỏi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khuôn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hạn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chế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về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khối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lượng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sản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phẩm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dạng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tấm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Cơ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giới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hoá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khâu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đưa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phôi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tự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vào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tế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bào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quang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điện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nếu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còn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trong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vùng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hiểm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thì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việc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 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Vỏ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nối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đất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nối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trung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tính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đảm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bảo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điện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rò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vỏ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2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503067-340B-8B2B-6961-DA25AB0FDB11}"/>
              </a:ext>
            </a:extLst>
          </p:cNvPr>
          <p:cNvGrpSpPr/>
          <p:nvPr/>
        </p:nvGrpSpPr>
        <p:grpSpPr>
          <a:xfrm>
            <a:off x="114300" y="1064419"/>
            <a:ext cx="10991731" cy="5959097"/>
            <a:chOff x="114300" y="1064419"/>
            <a:chExt cx="10991731" cy="595909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61901" y="1064419"/>
              <a:ext cx="8462709" cy="281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ép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thuỷ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lực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chuyển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trục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khuỷu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bánh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lệch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tâm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bảo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vệ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li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hợp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ma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sát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hoặc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chốt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cắt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endParaRPr lang="en-US" sz="6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519728-5202-4AAA-8826-533C0315B825}"/>
                </a:ext>
              </a:extLst>
            </p:cNvPr>
            <p:cNvSpPr txBox="1"/>
            <p:nvPr/>
          </p:nvSpPr>
          <p:spPr>
            <a:xfrm>
              <a:off x="223347" y="2622311"/>
              <a:ext cx="1007525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tạo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thép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dụng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cụ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đầu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lồi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nứt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ở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đầu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hoặc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ở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lỗ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gỗ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dẻo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mắt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gỗ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nứt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thớ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ngang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thẳng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nhẵn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dài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0,3 ¸ 0,45m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với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từ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0,6 ¸ 0,8m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với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loại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trừ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khả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khỏi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dụng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0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7E7FB6-D229-9A92-4C91-6677439C847C}"/>
              </a:ext>
            </a:extLst>
          </p:cNvPr>
          <p:cNvGrpSpPr/>
          <p:nvPr/>
        </p:nvGrpSpPr>
        <p:grpSpPr>
          <a:xfrm>
            <a:off x="114300" y="1064419"/>
            <a:ext cx="10991731" cy="6691062"/>
            <a:chOff x="114300" y="1064419"/>
            <a:chExt cx="10991731" cy="669106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61901" y="1064419"/>
              <a:ext cx="8695511" cy="669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rèn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lý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lịch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đủ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bảo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dưỡng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chi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nhật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ký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nội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niêm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việc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indent="180340" algn="just" fontAlgn="base">
                <a:lnSpc>
                  <a:spcPct val="120000"/>
                </a:lnSpc>
              </a:pP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b) An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dụng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rèn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Khi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đánh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trực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tiếp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nếu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đánh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liền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đạp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đạp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ngưng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việc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Sau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nhấc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chân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khỏi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đạp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đạp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tránh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nặng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tự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khởi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9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957D09-64F0-CB2A-8E1D-8DA9C52BFFC3}"/>
              </a:ext>
            </a:extLst>
          </p:cNvPr>
          <p:cNvGrpSpPr/>
          <p:nvPr/>
        </p:nvGrpSpPr>
        <p:grpSpPr>
          <a:xfrm>
            <a:off x="114300" y="990265"/>
            <a:ext cx="10991731" cy="6433973"/>
            <a:chOff x="114300" y="990265"/>
            <a:chExt cx="10991731" cy="64339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61901" y="990265"/>
              <a:ext cx="8462709" cy="274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Với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xem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hoạt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bình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thường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dùng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một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định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bằng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hai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284B93-354C-37B7-4AEA-FCF789293A3C}"/>
                </a:ext>
              </a:extLst>
            </p:cNvPr>
            <p:cNvSpPr txBox="1"/>
            <p:nvPr/>
          </p:nvSpPr>
          <p:spPr>
            <a:xfrm>
              <a:off x="168765" y="2874403"/>
              <a:ext cx="10695571" cy="45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Chỉ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những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đã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huấn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luyện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nhiệm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vụ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mới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chỉnh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tháo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lắp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khuôn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Trước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trách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nhiệm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hiệu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chỉnh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bộ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hoạt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Khi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sự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cố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dừng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báo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quản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lý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kịp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tự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ý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chữa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dụng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khi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0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804307-1671-A136-DC6D-592732B8DDF9}"/>
              </a:ext>
            </a:extLst>
          </p:cNvPr>
          <p:cNvGrpSpPr/>
          <p:nvPr/>
        </p:nvGrpSpPr>
        <p:grpSpPr>
          <a:xfrm>
            <a:off x="114300" y="1089656"/>
            <a:ext cx="10991731" cy="6673743"/>
            <a:chOff x="114300" y="1089656"/>
            <a:chExt cx="10991731" cy="667374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347358" y="1527846"/>
              <a:ext cx="9945896" cy="623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 Khi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lắp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điều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chỉnh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khuôn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ngắt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treo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biển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"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đang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khuôn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cấm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đóng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".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biện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khoá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ở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cùng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thoải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mái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tự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kê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ghế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ngồi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nếu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phép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vận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2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chỉ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dụng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đầy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đủ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phòng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hộ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nhân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áo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BHLĐ,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mũ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giầy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yếm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nút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chống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ồn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...).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8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859902" y="2755467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10151105" y="1506515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5DC85-2002-2AFE-1533-7FBD4FB32AD5}"/>
              </a:ext>
            </a:extLst>
          </p:cNvPr>
          <p:cNvGrpSpPr/>
          <p:nvPr/>
        </p:nvGrpSpPr>
        <p:grpSpPr>
          <a:xfrm>
            <a:off x="114300" y="1083411"/>
            <a:ext cx="15906871" cy="5703384"/>
            <a:chOff x="114300" y="1083411"/>
            <a:chExt cx="15906871" cy="570338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91731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255330" y="1083411"/>
              <a:ext cx="8127514" cy="485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Khi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việc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tư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tưởng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để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đảm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bảo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lượng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sản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phẩm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tốt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an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toàn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đùa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nghịch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nói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chuyện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riêng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vào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vùng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hiểm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Bố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sản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xuất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giờ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xen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kẽ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tránh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thẳng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vừa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giảm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năng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vừa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tiềm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ẩn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nguy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cơ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tai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nạn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lao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động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EF9624-6430-C9F7-2199-7A4CFE54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827" y="3652065"/>
              <a:ext cx="2659447" cy="2306325"/>
            </a:xfrm>
            <a:prstGeom prst="rect">
              <a:avLst/>
            </a:prstGeom>
            <a:noFill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79FF4-FFFC-15EF-3AE7-693A265DFA7F}"/>
                </a:ext>
              </a:extLst>
            </p:cNvPr>
            <p:cNvSpPr txBox="1"/>
            <p:nvPr/>
          </p:nvSpPr>
          <p:spPr>
            <a:xfrm>
              <a:off x="7156571" y="6078213"/>
              <a:ext cx="886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nguồn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trì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máy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dập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5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3AEEC-2935-7DE2-F0D5-275EDD6A0C7F}"/>
              </a:ext>
            </a:extLst>
          </p:cNvPr>
          <p:cNvSpPr/>
          <p:nvPr/>
        </p:nvSpPr>
        <p:spPr>
          <a:xfrm rot="1767861">
            <a:off x="-3978440" y="3090673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F8B059-1208-1EDC-4AE1-25BB7A0B3AD4}"/>
              </a:ext>
            </a:extLst>
          </p:cNvPr>
          <p:cNvSpPr/>
          <p:nvPr/>
        </p:nvSpPr>
        <p:spPr>
          <a:xfrm rot="1767861">
            <a:off x="-3978441" y="1935641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4F3A8C-C09D-2CDE-8ED6-E22B0C2544D1}"/>
              </a:ext>
            </a:extLst>
          </p:cNvPr>
          <p:cNvSpPr/>
          <p:nvPr/>
        </p:nvSpPr>
        <p:spPr>
          <a:xfrm rot="1767861">
            <a:off x="-3978442" y="780608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089A7B-8C1F-C70E-CE9F-610D7366490E}"/>
              </a:ext>
            </a:extLst>
          </p:cNvPr>
          <p:cNvSpPr/>
          <p:nvPr/>
        </p:nvSpPr>
        <p:spPr>
          <a:xfrm rot="1767861">
            <a:off x="-5807239" y="5529072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49B7F-3E3C-DB71-3DAF-462D0264D990}"/>
              </a:ext>
            </a:extLst>
          </p:cNvPr>
          <p:cNvSpPr/>
          <p:nvPr/>
        </p:nvSpPr>
        <p:spPr>
          <a:xfrm rot="1767861">
            <a:off x="-5807240" y="4374040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9B198-DFD6-8A75-02FE-924ECA2E4F53}"/>
              </a:ext>
            </a:extLst>
          </p:cNvPr>
          <p:cNvSpPr/>
          <p:nvPr/>
        </p:nvSpPr>
        <p:spPr>
          <a:xfrm rot="1767861">
            <a:off x="-5807241" y="3219007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62324D-F032-697C-82C7-F3C82A2A48E3}"/>
              </a:ext>
            </a:extLst>
          </p:cNvPr>
          <p:cNvSpPr/>
          <p:nvPr/>
        </p:nvSpPr>
        <p:spPr>
          <a:xfrm rot="1767861">
            <a:off x="-8341895" y="7534334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A67ED4-1F2D-8805-B091-C10F2B16B96A}"/>
              </a:ext>
            </a:extLst>
          </p:cNvPr>
          <p:cNvSpPr/>
          <p:nvPr/>
        </p:nvSpPr>
        <p:spPr>
          <a:xfrm rot="1767861">
            <a:off x="-8341894" y="6379302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F387BF-AB84-5CBF-9EB1-4ABA04B684F7}"/>
              </a:ext>
            </a:extLst>
          </p:cNvPr>
          <p:cNvSpPr/>
          <p:nvPr/>
        </p:nvSpPr>
        <p:spPr>
          <a:xfrm rot="1767861">
            <a:off x="-8341895" y="5224270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C31BBA-5B3F-659E-73FD-A50AF780B053}"/>
              </a:ext>
            </a:extLst>
          </p:cNvPr>
          <p:cNvSpPr/>
          <p:nvPr/>
        </p:nvSpPr>
        <p:spPr>
          <a:xfrm rot="1767861">
            <a:off x="2117561" y="3090674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7E74B5-A9A7-960D-BFD9-11FCCA3A04B6}"/>
              </a:ext>
            </a:extLst>
          </p:cNvPr>
          <p:cNvSpPr/>
          <p:nvPr/>
        </p:nvSpPr>
        <p:spPr>
          <a:xfrm rot="1767861">
            <a:off x="2117560" y="1935642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C6578F-1EFA-F7D5-47D6-A5D993C9FA5E}"/>
              </a:ext>
            </a:extLst>
          </p:cNvPr>
          <p:cNvSpPr/>
          <p:nvPr/>
        </p:nvSpPr>
        <p:spPr>
          <a:xfrm rot="1767861">
            <a:off x="2117559" y="780609"/>
            <a:ext cx="20148885" cy="6766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2A6549-D927-F225-8220-57CD831E975F}"/>
              </a:ext>
            </a:extLst>
          </p:cNvPr>
          <p:cNvSpPr/>
          <p:nvPr/>
        </p:nvSpPr>
        <p:spPr>
          <a:xfrm rot="1767861">
            <a:off x="4045010" y="704182"/>
            <a:ext cx="20148885" cy="676656"/>
          </a:xfrm>
          <a:prstGeom prst="round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52ABB-8BDF-BA7D-C3D4-E835213E8DA8}"/>
              </a:ext>
            </a:extLst>
          </p:cNvPr>
          <p:cNvSpPr/>
          <p:nvPr/>
        </p:nvSpPr>
        <p:spPr>
          <a:xfrm>
            <a:off x="1641530" y="940982"/>
            <a:ext cx="8908940" cy="4976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0A662-8F1D-6537-FAB3-6EDDCB948920}"/>
              </a:ext>
            </a:extLst>
          </p:cNvPr>
          <p:cNvSpPr txBox="1"/>
          <p:nvPr/>
        </p:nvSpPr>
        <p:spPr>
          <a:xfrm>
            <a:off x="1773716" y="2705725"/>
            <a:ext cx="8644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b="1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b="1" dirty="0">
                <a:solidFill>
                  <a:srgbClr val="FF94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2515B-55A2-3B01-974F-D8D29FF6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849" y="180897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143243-C3F8-9A07-3465-3FF625379976}"/>
              </a:ext>
            </a:extLst>
          </p:cNvPr>
          <p:cNvSpPr/>
          <p:nvPr/>
        </p:nvSpPr>
        <p:spPr>
          <a:xfrm>
            <a:off x="5456738" y="-382207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F395E-0FC5-A93C-D1E2-0DCC1375A7B3}"/>
              </a:ext>
            </a:extLst>
          </p:cNvPr>
          <p:cNvSpPr/>
          <p:nvPr/>
        </p:nvSpPr>
        <p:spPr>
          <a:xfrm>
            <a:off x="11652607" y="112562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1AEDB9-64B9-1DF6-14EC-AA9F15144993}"/>
              </a:ext>
            </a:extLst>
          </p:cNvPr>
          <p:cNvSpPr/>
          <p:nvPr/>
        </p:nvSpPr>
        <p:spPr>
          <a:xfrm>
            <a:off x="7101106" y="1087706"/>
            <a:ext cx="627981" cy="627981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97FE65-2732-B3DE-4C35-FCDF3B3F2646}"/>
              </a:ext>
            </a:extLst>
          </p:cNvPr>
          <p:cNvSpPr/>
          <p:nvPr/>
        </p:nvSpPr>
        <p:spPr>
          <a:xfrm>
            <a:off x="11449244" y="5589580"/>
            <a:ext cx="630746" cy="630746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8763DE-5C78-6A22-8F9D-B0211E358B87}"/>
              </a:ext>
            </a:extLst>
          </p:cNvPr>
          <p:cNvSpPr/>
          <p:nvPr/>
        </p:nvSpPr>
        <p:spPr>
          <a:xfrm>
            <a:off x="8756650" y="-505342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3DFD75B-C734-E691-7C86-F4D271263BFD}"/>
              </a:ext>
            </a:extLst>
          </p:cNvPr>
          <p:cNvSpPr/>
          <p:nvPr/>
        </p:nvSpPr>
        <p:spPr>
          <a:xfrm>
            <a:off x="212585" y="-200492"/>
            <a:ext cx="673050" cy="67305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FF4AAC-4A8C-FE0F-8F03-019BAB3EB0D5}"/>
              </a:ext>
            </a:extLst>
          </p:cNvPr>
          <p:cNvSpPr/>
          <p:nvPr/>
        </p:nvSpPr>
        <p:spPr>
          <a:xfrm>
            <a:off x="9543171" y="6227320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098D3-0007-6F1C-2703-5185596D7070}"/>
              </a:ext>
            </a:extLst>
          </p:cNvPr>
          <p:cNvSpPr/>
          <p:nvPr/>
        </p:nvSpPr>
        <p:spPr>
          <a:xfrm>
            <a:off x="159164" y="1764708"/>
            <a:ext cx="7809056" cy="4978992"/>
          </a:xfrm>
          <a:prstGeom prst="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F88DB-91BF-D897-1F32-DE17638D7F9B}"/>
              </a:ext>
            </a:extLst>
          </p:cNvPr>
          <p:cNvSpPr/>
          <p:nvPr/>
        </p:nvSpPr>
        <p:spPr>
          <a:xfrm rot="21381226">
            <a:off x="486017" y="2045628"/>
            <a:ext cx="6896082" cy="4387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DC4D9CC-4321-289B-8601-A4618BE0C4DE}"/>
              </a:ext>
            </a:extLst>
          </p:cNvPr>
          <p:cNvSpPr/>
          <p:nvPr/>
        </p:nvSpPr>
        <p:spPr>
          <a:xfrm>
            <a:off x="166506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06F5C17-054F-6435-AE05-CD418C8831D2}"/>
              </a:ext>
            </a:extLst>
          </p:cNvPr>
          <p:cNvSpPr/>
          <p:nvPr/>
        </p:nvSpPr>
        <p:spPr>
          <a:xfrm>
            <a:off x="426388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E465267-E58E-6855-E2DB-C6D9ABC0A6A9}"/>
              </a:ext>
            </a:extLst>
          </p:cNvPr>
          <p:cNvSpPr/>
          <p:nvPr/>
        </p:nvSpPr>
        <p:spPr>
          <a:xfrm>
            <a:off x="686270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37D615-2549-BFF4-9953-E9DD6AA57643}"/>
              </a:ext>
            </a:extLst>
          </p:cNvPr>
          <p:cNvGrpSpPr/>
          <p:nvPr/>
        </p:nvGrpSpPr>
        <p:grpSpPr>
          <a:xfrm>
            <a:off x="8166863" y="2167683"/>
            <a:ext cx="3913126" cy="3256797"/>
            <a:chOff x="981479" y="1837776"/>
            <a:chExt cx="4531524" cy="30385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43FB97-FE31-A087-0A3A-0125FEB0697F}"/>
                </a:ext>
              </a:extLst>
            </p:cNvPr>
            <p:cNvSpPr/>
            <p:nvPr/>
          </p:nvSpPr>
          <p:spPr>
            <a:xfrm>
              <a:off x="1095671" y="1922950"/>
              <a:ext cx="4417332" cy="2953407"/>
            </a:xfrm>
            <a:prstGeom prst="rect">
              <a:avLst/>
            </a:prstGeom>
            <a:solidFill>
              <a:srgbClr val="FFE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039C11-B060-41E2-7321-F313FD27E4C0}"/>
                </a:ext>
              </a:extLst>
            </p:cNvPr>
            <p:cNvSpPr/>
            <p:nvPr/>
          </p:nvSpPr>
          <p:spPr>
            <a:xfrm>
              <a:off x="981479" y="1837776"/>
              <a:ext cx="4417332" cy="2953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680F35-D151-8787-5230-709D9C3FCE92}"/>
              </a:ext>
            </a:extLst>
          </p:cNvPr>
          <p:cNvSpPr txBox="1"/>
          <p:nvPr/>
        </p:nvSpPr>
        <p:spPr>
          <a:xfrm>
            <a:off x="8067304" y="2542592"/>
            <a:ext cx="4013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DỤNG CỦA MÁY DẬP</a:t>
            </a:r>
          </a:p>
          <a:p>
            <a:pPr algn="ctr"/>
            <a:endParaRPr lang="en-US" sz="4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B5161-8121-DBB0-3936-B16E5D3B95CB}"/>
              </a:ext>
            </a:extLst>
          </p:cNvPr>
          <p:cNvSpPr txBox="1"/>
          <p:nvPr/>
        </p:nvSpPr>
        <p:spPr>
          <a:xfrm rot="21385472">
            <a:off x="542233" y="2149642"/>
            <a:ext cx="6853525" cy="517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Dập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nhựa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nhựa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dẻo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nilon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nilon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6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20" grpId="0" animBg="1"/>
          <p:bldP spid="22" grpId="0" animBg="1"/>
          <p:bldP spid="23" grpId="0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8" grpId="0" animBg="1"/>
          <p:bldP spid="29" grpId="0" animBg="1"/>
          <p:bldP spid="2" grpId="0"/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20" grpId="0" animBg="1"/>
          <p:bldP spid="22" grpId="0" animBg="1"/>
          <p:bldP spid="23" grpId="0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8" grpId="0" animBg="1"/>
          <p:bldP spid="29" grpId="0" animBg="1"/>
          <p:bldP spid="2" grpId="0"/>
          <p:bldP spid="3" grpId="0"/>
          <p:bldP spid="3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143243-C3F8-9A07-3465-3FF625379976}"/>
              </a:ext>
            </a:extLst>
          </p:cNvPr>
          <p:cNvSpPr/>
          <p:nvPr/>
        </p:nvSpPr>
        <p:spPr>
          <a:xfrm>
            <a:off x="5456738" y="-382207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F395E-0FC5-A93C-D1E2-0DCC1375A7B3}"/>
              </a:ext>
            </a:extLst>
          </p:cNvPr>
          <p:cNvSpPr/>
          <p:nvPr/>
        </p:nvSpPr>
        <p:spPr>
          <a:xfrm>
            <a:off x="11652607" y="112562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1AEDB9-64B9-1DF6-14EC-AA9F15144993}"/>
              </a:ext>
            </a:extLst>
          </p:cNvPr>
          <p:cNvSpPr/>
          <p:nvPr/>
        </p:nvSpPr>
        <p:spPr>
          <a:xfrm>
            <a:off x="7101106" y="1087706"/>
            <a:ext cx="627981" cy="627981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97FE65-2732-B3DE-4C35-FCDF3B3F2646}"/>
              </a:ext>
            </a:extLst>
          </p:cNvPr>
          <p:cNvSpPr/>
          <p:nvPr/>
        </p:nvSpPr>
        <p:spPr>
          <a:xfrm>
            <a:off x="11449244" y="5589580"/>
            <a:ext cx="630746" cy="630746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8763DE-5C78-6A22-8F9D-B0211E358B87}"/>
              </a:ext>
            </a:extLst>
          </p:cNvPr>
          <p:cNvSpPr/>
          <p:nvPr/>
        </p:nvSpPr>
        <p:spPr>
          <a:xfrm>
            <a:off x="8756650" y="-505342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3DFD75B-C734-E691-7C86-F4D271263BFD}"/>
              </a:ext>
            </a:extLst>
          </p:cNvPr>
          <p:cNvSpPr/>
          <p:nvPr/>
        </p:nvSpPr>
        <p:spPr>
          <a:xfrm>
            <a:off x="212585" y="-200492"/>
            <a:ext cx="673050" cy="67305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FF4AAC-4A8C-FE0F-8F03-019BAB3EB0D5}"/>
              </a:ext>
            </a:extLst>
          </p:cNvPr>
          <p:cNvSpPr/>
          <p:nvPr/>
        </p:nvSpPr>
        <p:spPr>
          <a:xfrm>
            <a:off x="9543171" y="6227320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098D3-0007-6F1C-2703-5185596D7070}"/>
              </a:ext>
            </a:extLst>
          </p:cNvPr>
          <p:cNvSpPr/>
          <p:nvPr/>
        </p:nvSpPr>
        <p:spPr>
          <a:xfrm>
            <a:off x="159164" y="1764708"/>
            <a:ext cx="7809056" cy="4978992"/>
          </a:xfrm>
          <a:prstGeom prst="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F88DB-91BF-D897-1F32-DE17638D7F9B}"/>
              </a:ext>
            </a:extLst>
          </p:cNvPr>
          <p:cNvSpPr/>
          <p:nvPr/>
        </p:nvSpPr>
        <p:spPr>
          <a:xfrm rot="21381226">
            <a:off x="486017" y="2045628"/>
            <a:ext cx="6896082" cy="4387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DC4D9CC-4321-289B-8601-A4618BE0C4DE}"/>
              </a:ext>
            </a:extLst>
          </p:cNvPr>
          <p:cNvSpPr/>
          <p:nvPr/>
        </p:nvSpPr>
        <p:spPr>
          <a:xfrm>
            <a:off x="166506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06F5C17-054F-6435-AE05-CD418C8831D2}"/>
              </a:ext>
            </a:extLst>
          </p:cNvPr>
          <p:cNvSpPr/>
          <p:nvPr/>
        </p:nvSpPr>
        <p:spPr>
          <a:xfrm>
            <a:off x="426388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E465267-E58E-6855-E2DB-C6D9ABC0A6A9}"/>
              </a:ext>
            </a:extLst>
          </p:cNvPr>
          <p:cNvSpPr/>
          <p:nvPr/>
        </p:nvSpPr>
        <p:spPr>
          <a:xfrm>
            <a:off x="686270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37D615-2549-BFF4-9953-E9DD6AA57643}"/>
              </a:ext>
            </a:extLst>
          </p:cNvPr>
          <p:cNvGrpSpPr/>
          <p:nvPr/>
        </p:nvGrpSpPr>
        <p:grpSpPr>
          <a:xfrm>
            <a:off x="8166863" y="2167683"/>
            <a:ext cx="3913126" cy="3256797"/>
            <a:chOff x="981479" y="1837776"/>
            <a:chExt cx="4531524" cy="30385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43FB97-FE31-A087-0A3A-0125FEB0697F}"/>
                </a:ext>
              </a:extLst>
            </p:cNvPr>
            <p:cNvSpPr/>
            <p:nvPr/>
          </p:nvSpPr>
          <p:spPr>
            <a:xfrm>
              <a:off x="1095671" y="1922950"/>
              <a:ext cx="4417332" cy="2953407"/>
            </a:xfrm>
            <a:prstGeom prst="rect">
              <a:avLst/>
            </a:prstGeom>
            <a:solidFill>
              <a:srgbClr val="FFE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039C11-B060-41E2-7321-F313FD27E4C0}"/>
                </a:ext>
              </a:extLst>
            </p:cNvPr>
            <p:cNvSpPr/>
            <p:nvPr/>
          </p:nvSpPr>
          <p:spPr>
            <a:xfrm>
              <a:off x="981479" y="1837776"/>
              <a:ext cx="4417332" cy="2953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680F35-D151-8787-5230-709D9C3FCE92}"/>
              </a:ext>
            </a:extLst>
          </p:cNvPr>
          <p:cNvSpPr txBox="1"/>
          <p:nvPr/>
        </p:nvSpPr>
        <p:spPr>
          <a:xfrm>
            <a:off x="8067304" y="2542592"/>
            <a:ext cx="40136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DỤNG CỦA MÁY DẬP</a:t>
            </a:r>
          </a:p>
          <a:p>
            <a:pPr algn="ctr"/>
            <a:endParaRPr lang="en-US" sz="4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áy ép thủy lực 50 tấn HP-50M kiểu hình chữ H HTCPRESS">
            <a:extLst>
              <a:ext uri="{FF2B5EF4-FFF2-40B4-BE49-F238E27FC236}">
                <a16:creationId xmlns:a16="http://schemas.microsoft.com/office/drawing/2014/main" id="{D14AF20B-1E74-9869-7E96-CCB62887F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 bwMode="auto">
          <a:xfrm rot="21347692">
            <a:off x="911375" y="2161526"/>
            <a:ext cx="5749268" cy="3816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7FDCA-0210-0426-E74D-21CB9BC35185}"/>
              </a:ext>
            </a:extLst>
          </p:cNvPr>
          <p:cNvSpPr txBox="1"/>
          <p:nvPr/>
        </p:nvSpPr>
        <p:spPr>
          <a:xfrm rot="21389188">
            <a:off x="1282699" y="6013160"/>
            <a:ext cx="50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HP-50M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0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5" grpId="1" animBg="1"/>
          <p:bldP spid="26" grpId="0" animBg="1"/>
          <p:bldP spid="26" grpId="1" animBg="1"/>
          <p:bldP spid="2" grpId="0"/>
          <p:bldP spid="5" grpId="0"/>
          <p:bldP spid="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5" grpId="1" animBg="1"/>
          <p:bldP spid="26" grpId="0" animBg="1"/>
          <p:bldP spid="26" grpId="1" animBg="1"/>
          <p:bldP spid="2" grpId="0"/>
          <p:bldP spid="5" grpId="0"/>
          <p:bldP spid="5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143243-C3F8-9A07-3465-3FF625379976}"/>
              </a:ext>
            </a:extLst>
          </p:cNvPr>
          <p:cNvSpPr/>
          <p:nvPr/>
        </p:nvSpPr>
        <p:spPr>
          <a:xfrm>
            <a:off x="5456738" y="-382207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F395E-0FC5-A93C-D1E2-0DCC1375A7B3}"/>
              </a:ext>
            </a:extLst>
          </p:cNvPr>
          <p:cNvSpPr/>
          <p:nvPr/>
        </p:nvSpPr>
        <p:spPr>
          <a:xfrm>
            <a:off x="11652607" y="112562"/>
            <a:ext cx="854765" cy="854765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1AEDB9-64B9-1DF6-14EC-AA9F15144993}"/>
              </a:ext>
            </a:extLst>
          </p:cNvPr>
          <p:cNvSpPr/>
          <p:nvPr/>
        </p:nvSpPr>
        <p:spPr>
          <a:xfrm>
            <a:off x="7101106" y="1087706"/>
            <a:ext cx="627981" cy="627981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97FE65-2732-B3DE-4C35-FCDF3B3F2646}"/>
              </a:ext>
            </a:extLst>
          </p:cNvPr>
          <p:cNvSpPr/>
          <p:nvPr/>
        </p:nvSpPr>
        <p:spPr>
          <a:xfrm>
            <a:off x="11449244" y="5589580"/>
            <a:ext cx="630746" cy="630746"/>
          </a:xfrm>
          <a:prstGeom prst="roundRect">
            <a:avLst/>
          </a:prstGeom>
          <a:solidFill>
            <a:srgbClr val="203864"/>
          </a:solidFill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8763DE-5C78-6A22-8F9D-B0211E358B87}"/>
              </a:ext>
            </a:extLst>
          </p:cNvPr>
          <p:cNvSpPr/>
          <p:nvPr/>
        </p:nvSpPr>
        <p:spPr>
          <a:xfrm>
            <a:off x="8756650" y="-505342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3DFD75B-C734-E691-7C86-F4D271263BFD}"/>
              </a:ext>
            </a:extLst>
          </p:cNvPr>
          <p:cNvSpPr/>
          <p:nvPr/>
        </p:nvSpPr>
        <p:spPr>
          <a:xfrm>
            <a:off x="212585" y="-200492"/>
            <a:ext cx="673050" cy="67305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FF4AAC-4A8C-FE0F-8F03-019BAB3EB0D5}"/>
              </a:ext>
            </a:extLst>
          </p:cNvPr>
          <p:cNvSpPr/>
          <p:nvPr/>
        </p:nvSpPr>
        <p:spPr>
          <a:xfrm>
            <a:off x="9543171" y="6227320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098D3-0007-6F1C-2703-5185596D7070}"/>
              </a:ext>
            </a:extLst>
          </p:cNvPr>
          <p:cNvSpPr/>
          <p:nvPr/>
        </p:nvSpPr>
        <p:spPr>
          <a:xfrm>
            <a:off x="159164" y="1764708"/>
            <a:ext cx="7809056" cy="4978992"/>
          </a:xfrm>
          <a:prstGeom prst="rect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F88DB-91BF-D897-1F32-DE17638D7F9B}"/>
              </a:ext>
            </a:extLst>
          </p:cNvPr>
          <p:cNvSpPr/>
          <p:nvPr/>
        </p:nvSpPr>
        <p:spPr>
          <a:xfrm rot="21381226">
            <a:off x="486017" y="2045628"/>
            <a:ext cx="6896082" cy="4387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DC4D9CC-4321-289B-8601-A4618BE0C4DE}"/>
              </a:ext>
            </a:extLst>
          </p:cNvPr>
          <p:cNvSpPr/>
          <p:nvPr/>
        </p:nvSpPr>
        <p:spPr>
          <a:xfrm>
            <a:off x="166506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06F5C17-054F-6435-AE05-CD418C8831D2}"/>
              </a:ext>
            </a:extLst>
          </p:cNvPr>
          <p:cNvSpPr/>
          <p:nvPr/>
        </p:nvSpPr>
        <p:spPr>
          <a:xfrm>
            <a:off x="426388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0E465267-E58E-6855-E2DB-C6D9ABC0A6A9}"/>
              </a:ext>
            </a:extLst>
          </p:cNvPr>
          <p:cNvSpPr/>
          <p:nvPr/>
        </p:nvSpPr>
        <p:spPr>
          <a:xfrm>
            <a:off x="686270" y="1210394"/>
            <a:ext cx="382604" cy="382604"/>
          </a:xfrm>
          <a:prstGeom prst="chevron">
            <a:avLst/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37D615-2549-BFF4-9953-E9DD6AA57643}"/>
              </a:ext>
            </a:extLst>
          </p:cNvPr>
          <p:cNvGrpSpPr/>
          <p:nvPr/>
        </p:nvGrpSpPr>
        <p:grpSpPr>
          <a:xfrm>
            <a:off x="8166863" y="2167683"/>
            <a:ext cx="3913126" cy="3256797"/>
            <a:chOff x="981479" y="1837776"/>
            <a:chExt cx="4531524" cy="30385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43FB97-FE31-A087-0A3A-0125FEB0697F}"/>
                </a:ext>
              </a:extLst>
            </p:cNvPr>
            <p:cNvSpPr/>
            <p:nvPr/>
          </p:nvSpPr>
          <p:spPr>
            <a:xfrm>
              <a:off x="1095671" y="1922950"/>
              <a:ext cx="4417332" cy="2953407"/>
            </a:xfrm>
            <a:prstGeom prst="rect">
              <a:avLst/>
            </a:prstGeom>
            <a:solidFill>
              <a:srgbClr val="FFE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039C11-B060-41E2-7321-F313FD27E4C0}"/>
                </a:ext>
              </a:extLst>
            </p:cNvPr>
            <p:cNvSpPr/>
            <p:nvPr/>
          </p:nvSpPr>
          <p:spPr>
            <a:xfrm>
              <a:off x="981479" y="1837776"/>
              <a:ext cx="4417332" cy="2953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680F35-D151-8787-5230-709D9C3FCE92}"/>
              </a:ext>
            </a:extLst>
          </p:cNvPr>
          <p:cNvSpPr txBox="1"/>
          <p:nvPr/>
        </p:nvSpPr>
        <p:spPr>
          <a:xfrm>
            <a:off x="8067304" y="2361378"/>
            <a:ext cx="4013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 LÝ GIA CÔNG TRÊN MÁY DẬP</a:t>
            </a:r>
            <a:endParaRPr lang="en-US" sz="4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D3A66-59BB-FA31-20BA-574F234454C7}"/>
              </a:ext>
            </a:extLst>
          </p:cNvPr>
          <p:cNvSpPr txBox="1"/>
          <p:nvPr/>
        </p:nvSpPr>
        <p:spPr>
          <a:xfrm rot="21321041">
            <a:off x="621205" y="1970108"/>
            <a:ext cx="6483416" cy="507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5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20" grpId="0" animBg="1"/>
          <p:bldP spid="22" grpId="0" animBg="1"/>
          <p:bldP spid="23" grpId="0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8" grpId="0" animBg="1"/>
          <p:bldP spid="29" grpId="0" animBg="1"/>
          <p:bldP spid="2" grpId="0"/>
          <p:bldP spid="2" grpId="1"/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20" grpId="0" animBg="1"/>
          <p:bldP spid="22" grpId="0" animBg="1"/>
          <p:bldP spid="23" grpId="0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8" grpId="0" animBg="1"/>
          <p:bldP spid="29" grpId="0" animBg="1"/>
          <p:bldP spid="2" grpId="0"/>
          <p:bldP spid="2" grpId="1"/>
          <p:bldP spid="3" grpId="0"/>
          <p:bldP spid="3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A2BC90-2D73-3E0C-09BD-19EC40B6EE53}"/>
              </a:ext>
            </a:extLst>
          </p:cNvPr>
          <p:cNvSpPr/>
          <p:nvPr/>
        </p:nvSpPr>
        <p:spPr>
          <a:xfrm rot="17920985">
            <a:off x="2361099" y="-4911182"/>
            <a:ext cx="8894290" cy="14100039"/>
          </a:xfrm>
          <a:custGeom>
            <a:avLst/>
            <a:gdLst>
              <a:gd name="connsiteX0" fmla="*/ 3042562 w 8894290"/>
              <a:gd name="connsiteY0" fmla="*/ 0 h 13987491"/>
              <a:gd name="connsiteX1" fmla="*/ 8894290 w 8894290"/>
              <a:gd name="connsiteY1" fmla="*/ 10695894 h 13987491"/>
              <a:gd name="connsiteX2" fmla="*/ 2877849 w 8894290"/>
              <a:gd name="connsiteY2" fmla="*/ 13987491 h 13987491"/>
              <a:gd name="connsiteX3" fmla="*/ 0 w 8894290"/>
              <a:gd name="connsiteY3" fmla="*/ 8727305 h 13987491"/>
              <a:gd name="connsiteX4" fmla="*/ 0 w 8894290"/>
              <a:gd name="connsiteY4" fmla="*/ 1664587 h 1398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4290" h="13987491">
                <a:moveTo>
                  <a:pt x="3042562" y="0"/>
                </a:moveTo>
                <a:lnTo>
                  <a:pt x="8894290" y="10695894"/>
                </a:lnTo>
                <a:lnTo>
                  <a:pt x="2877849" y="13987491"/>
                </a:lnTo>
                <a:lnTo>
                  <a:pt x="0" y="8727305"/>
                </a:lnTo>
                <a:lnTo>
                  <a:pt x="0" y="1664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6CDC9A-00C0-1CDE-FC30-579BBA6C2184}"/>
              </a:ext>
            </a:extLst>
          </p:cNvPr>
          <p:cNvSpPr/>
          <p:nvPr/>
        </p:nvSpPr>
        <p:spPr>
          <a:xfrm rot="17920985">
            <a:off x="2412117" y="-5106523"/>
            <a:ext cx="8894290" cy="14216351"/>
          </a:xfrm>
          <a:custGeom>
            <a:avLst/>
            <a:gdLst>
              <a:gd name="connsiteX0" fmla="*/ 3042562 w 8894290"/>
              <a:gd name="connsiteY0" fmla="*/ 0 h 13987491"/>
              <a:gd name="connsiteX1" fmla="*/ 8894290 w 8894290"/>
              <a:gd name="connsiteY1" fmla="*/ 10695894 h 13987491"/>
              <a:gd name="connsiteX2" fmla="*/ 2877849 w 8894290"/>
              <a:gd name="connsiteY2" fmla="*/ 13987491 h 13987491"/>
              <a:gd name="connsiteX3" fmla="*/ 0 w 8894290"/>
              <a:gd name="connsiteY3" fmla="*/ 8727305 h 13987491"/>
              <a:gd name="connsiteX4" fmla="*/ 0 w 8894290"/>
              <a:gd name="connsiteY4" fmla="*/ 1664587 h 1398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4290" h="13987491">
                <a:moveTo>
                  <a:pt x="3042562" y="0"/>
                </a:moveTo>
                <a:lnTo>
                  <a:pt x="8894290" y="10695894"/>
                </a:lnTo>
                <a:lnTo>
                  <a:pt x="2877849" y="13987491"/>
                </a:lnTo>
                <a:lnTo>
                  <a:pt x="0" y="8727305"/>
                </a:lnTo>
                <a:lnTo>
                  <a:pt x="0" y="1664587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8B818C-5831-6296-F80C-72628B5F6F14}"/>
              </a:ext>
            </a:extLst>
          </p:cNvPr>
          <p:cNvSpPr/>
          <p:nvPr/>
        </p:nvSpPr>
        <p:spPr>
          <a:xfrm>
            <a:off x="8975273" y="6499078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E52842A-2465-09F8-DF73-BD323FD0279B}"/>
              </a:ext>
            </a:extLst>
          </p:cNvPr>
          <p:cNvSpPr/>
          <p:nvPr/>
        </p:nvSpPr>
        <p:spPr>
          <a:xfrm>
            <a:off x="11727786" y="72414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B98325-986D-0A5B-6A74-17AD95695253}"/>
              </a:ext>
            </a:extLst>
          </p:cNvPr>
          <p:cNvSpPr/>
          <p:nvPr/>
        </p:nvSpPr>
        <p:spPr>
          <a:xfrm>
            <a:off x="3957078" y="6468044"/>
            <a:ext cx="519984" cy="51998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32472B-0FD8-B32F-8EDD-75A3EE143967}"/>
              </a:ext>
            </a:extLst>
          </p:cNvPr>
          <p:cNvSpPr/>
          <p:nvPr/>
        </p:nvSpPr>
        <p:spPr>
          <a:xfrm rot="1006091">
            <a:off x="-139014" y="4600724"/>
            <a:ext cx="507993" cy="507993"/>
          </a:xfrm>
          <a:prstGeom prst="rect">
            <a:avLst/>
          </a:prstGeom>
          <a:noFill/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2B8FF-3960-9FDA-E4EF-89C78B0583D4}"/>
              </a:ext>
            </a:extLst>
          </p:cNvPr>
          <p:cNvSpPr/>
          <p:nvPr/>
        </p:nvSpPr>
        <p:spPr>
          <a:xfrm rot="1006091">
            <a:off x="128078" y="4021637"/>
            <a:ext cx="280497" cy="280497"/>
          </a:xfrm>
          <a:prstGeom prst="rect">
            <a:avLst/>
          </a:prstGeom>
          <a:noFill/>
          <a:ln w="38100">
            <a:solidFill>
              <a:srgbClr val="FFE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89F43F-9CF6-5036-62EC-9B84530783D0}"/>
              </a:ext>
            </a:extLst>
          </p:cNvPr>
          <p:cNvSpPr/>
          <p:nvPr/>
        </p:nvSpPr>
        <p:spPr>
          <a:xfrm rot="21047972">
            <a:off x="385266" y="28578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0CF175-1BCB-8239-B6DA-5892685378AF}"/>
              </a:ext>
            </a:extLst>
          </p:cNvPr>
          <p:cNvSpPr/>
          <p:nvPr/>
        </p:nvSpPr>
        <p:spPr>
          <a:xfrm rot="21047972">
            <a:off x="1554554" y="28578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1FEAD9-A751-5E6E-41DD-393E4B43257D}"/>
              </a:ext>
            </a:extLst>
          </p:cNvPr>
          <p:cNvSpPr/>
          <p:nvPr/>
        </p:nvSpPr>
        <p:spPr>
          <a:xfrm rot="21047972">
            <a:off x="1556082" y="115989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85E209-E962-FEB9-6DED-B4FD5FFFC801}"/>
              </a:ext>
            </a:extLst>
          </p:cNvPr>
          <p:cNvSpPr/>
          <p:nvPr/>
        </p:nvSpPr>
        <p:spPr>
          <a:xfrm rot="21047972">
            <a:off x="385266" y="726779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B938AE-F408-3C6D-637D-EE44E75F7584}"/>
              </a:ext>
            </a:extLst>
          </p:cNvPr>
          <p:cNvSpPr/>
          <p:nvPr/>
        </p:nvSpPr>
        <p:spPr>
          <a:xfrm rot="21047972">
            <a:off x="1554554" y="710247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7012A4-7CD0-E76F-FA9D-83E7FA89DCAF}"/>
              </a:ext>
            </a:extLst>
          </p:cNvPr>
          <p:cNvSpPr/>
          <p:nvPr/>
        </p:nvSpPr>
        <p:spPr>
          <a:xfrm rot="21047972">
            <a:off x="385266" y="115770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634B8B-6022-EC34-8C55-761BEAF9A518}"/>
              </a:ext>
            </a:extLst>
          </p:cNvPr>
          <p:cNvSpPr/>
          <p:nvPr/>
        </p:nvSpPr>
        <p:spPr>
          <a:xfrm rot="21047972">
            <a:off x="971557" y="28578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856790-A5C6-22D5-38F9-9E0785C22968}"/>
              </a:ext>
            </a:extLst>
          </p:cNvPr>
          <p:cNvSpPr/>
          <p:nvPr/>
        </p:nvSpPr>
        <p:spPr>
          <a:xfrm rot="21047972">
            <a:off x="973085" y="1159892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0DE8BF-A8EE-5038-E54E-ACA4BF2AC40F}"/>
              </a:ext>
            </a:extLst>
          </p:cNvPr>
          <p:cNvSpPr/>
          <p:nvPr/>
        </p:nvSpPr>
        <p:spPr>
          <a:xfrm rot="21047972">
            <a:off x="971557" y="710247"/>
            <a:ext cx="115614" cy="11561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837C5CC-1040-1381-9045-FFE4F5B16E24}"/>
              </a:ext>
            </a:extLst>
          </p:cNvPr>
          <p:cNvSpPr/>
          <p:nvPr/>
        </p:nvSpPr>
        <p:spPr>
          <a:xfrm rot="1308630">
            <a:off x="11372720" y="4631818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C763E40A-0785-9259-94D2-120A87288A5F}"/>
              </a:ext>
            </a:extLst>
          </p:cNvPr>
          <p:cNvSpPr/>
          <p:nvPr/>
        </p:nvSpPr>
        <p:spPr>
          <a:xfrm rot="20970424">
            <a:off x="11732178" y="3570644"/>
            <a:ext cx="452800" cy="390345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E0872-DB21-900B-5768-74C223F2A5EA}"/>
              </a:ext>
            </a:extLst>
          </p:cNvPr>
          <p:cNvSpPr txBox="1"/>
          <p:nvPr/>
        </p:nvSpPr>
        <p:spPr>
          <a:xfrm>
            <a:off x="-65226" y="5140143"/>
            <a:ext cx="3797300" cy="2308324"/>
          </a:xfrm>
          <a:custGeom>
            <a:avLst/>
            <a:gdLst>
              <a:gd name="connsiteX0" fmla="*/ 0 w 2953172"/>
              <a:gd name="connsiteY0" fmla="*/ 0 h 1569660"/>
              <a:gd name="connsiteX1" fmla="*/ 2953172 w 2953172"/>
              <a:gd name="connsiteY1" fmla="*/ 0 h 1569660"/>
              <a:gd name="connsiteX2" fmla="*/ 2953172 w 2953172"/>
              <a:gd name="connsiteY2" fmla="*/ 1569660 h 1569660"/>
              <a:gd name="connsiteX3" fmla="*/ 0 w 2953172"/>
              <a:gd name="connsiteY3" fmla="*/ 1569660 h 1569660"/>
              <a:gd name="connsiteX4" fmla="*/ 0 w 2953172"/>
              <a:gd name="connsiteY4" fmla="*/ 0 h 1569660"/>
              <a:gd name="connsiteX0" fmla="*/ 0 w 2953172"/>
              <a:gd name="connsiteY0" fmla="*/ 0 h 1569660"/>
              <a:gd name="connsiteX1" fmla="*/ 2559472 w 2953172"/>
              <a:gd name="connsiteY1" fmla="*/ 114300 h 1569660"/>
              <a:gd name="connsiteX2" fmla="*/ 2953172 w 2953172"/>
              <a:gd name="connsiteY2" fmla="*/ 1569660 h 1569660"/>
              <a:gd name="connsiteX3" fmla="*/ 0 w 2953172"/>
              <a:gd name="connsiteY3" fmla="*/ 1569660 h 1569660"/>
              <a:gd name="connsiteX4" fmla="*/ 0 w 2953172"/>
              <a:gd name="connsiteY4" fmla="*/ 0 h 1569660"/>
              <a:gd name="connsiteX0" fmla="*/ 0 w 2953172"/>
              <a:gd name="connsiteY0" fmla="*/ 0 h 2255460"/>
              <a:gd name="connsiteX1" fmla="*/ 2559472 w 2953172"/>
              <a:gd name="connsiteY1" fmla="*/ 800100 h 2255460"/>
              <a:gd name="connsiteX2" fmla="*/ 2953172 w 2953172"/>
              <a:gd name="connsiteY2" fmla="*/ 2255460 h 2255460"/>
              <a:gd name="connsiteX3" fmla="*/ 0 w 2953172"/>
              <a:gd name="connsiteY3" fmla="*/ 2255460 h 2255460"/>
              <a:gd name="connsiteX4" fmla="*/ 0 w 2953172"/>
              <a:gd name="connsiteY4" fmla="*/ 0 h 2255460"/>
              <a:gd name="connsiteX0" fmla="*/ 0 w 5328072"/>
              <a:gd name="connsiteY0" fmla="*/ 0 h 2280860"/>
              <a:gd name="connsiteX1" fmla="*/ 2559472 w 5328072"/>
              <a:gd name="connsiteY1" fmla="*/ 800100 h 2280860"/>
              <a:gd name="connsiteX2" fmla="*/ 5328072 w 5328072"/>
              <a:gd name="connsiteY2" fmla="*/ 2280860 h 2280860"/>
              <a:gd name="connsiteX3" fmla="*/ 0 w 5328072"/>
              <a:gd name="connsiteY3" fmla="*/ 2255460 h 2280860"/>
              <a:gd name="connsiteX4" fmla="*/ 0 w 5328072"/>
              <a:gd name="connsiteY4" fmla="*/ 0 h 2280860"/>
              <a:gd name="connsiteX0" fmla="*/ 0 w 5328072"/>
              <a:gd name="connsiteY0" fmla="*/ 0 h 2280860"/>
              <a:gd name="connsiteX1" fmla="*/ 2483272 w 5328072"/>
              <a:gd name="connsiteY1" fmla="*/ 1066800 h 2280860"/>
              <a:gd name="connsiteX2" fmla="*/ 5328072 w 5328072"/>
              <a:gd name="connsiteY2" fmla="*/ 2280860 h 2280860"/>
              <a:gd name="connsiteX3" fmla="*/ 0 w 5328072"/>
              <a:gd name="connsiteY3" fmla="*/ 2255460 h 2280860"/>
              <a:gd name="connsiteX4" fmla="*/ 0 w 5328072"/>
              <a:gd name="connsiteY4" fmla="*/ 0 h 228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8072" h="2280860">
                <a:moveTo>
                  <a:pt x="0" y="0"/>
                </a:moveTo>
                <a:lnTo>
                  <a:pt x="2483272" y="1066800"/>
                </a:lnTo>
                <a:lnTo>
                  <a:pt x="5328072" y="2280860"/>
                </a:lnTo>
                <a:lnTo>
                  <a:pt x="0" y="225546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E3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 LÝ GIA CÔNG TRÊN MÁY DẬP</a:t>
            </a:r>
            <a:endParaRPr lang="en-US" sz="3600" b="1" dirty="0">
              <a:solidFill>
                <a:srgbClr val="FFE3E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solidFill>
                <a:srgbClr val="FFE3E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2BB889A-78BC-8B75-7BC0-1968A6D17047}"/>
              </a:ext>
            </a:extLst>
          </p:cNvPr>
          <p:cNvSpPr/>
          <p:nvPr/>
        </p:nvSpPr>
        <p:spPr>
          <a:xfrm>
            <a:off x="2047778" y="1166093"/>
            <a:ext cx="9467996" cy="3286319"/>
          </a:xfrm>
          <a:custGeom>
            <a:avLst/>
            <a:gdLst>
              <a:gd name="connsiteX0" fmla="*/ 233326 w 9467996"/>
              <a:gd name="connsiteY0" fmla="*/ 0 h 3286319"/>
              <a:gd name="connsiteX1" fmla="*/ 9222186 w 9467996"/>
              <a:gd name="connsiteY1" fmla="*/ 0 h 3286319"/>
              <a:gd name="connsiteX2" fmla="*/ 9234460 w 9467996"/>
              <a:gd name="connsiteY2" fmla="*/ 60796 h 3286319"/>
              <a:gd name="connsiteX3" fmla="*/ 9451027 w 9467996"/>
              <a:gd name="connsiteY3" fmla="*/ 204346 h 3286319"/>
              <a:gd name="connsiteX4" fmla="*/ 9467996 w 9467996"/>
              <a:gd name="connsiteY4" fmla="*/ 202636 h 3286319"/>
              <a:gd name="connsiteX5" fmla="*/ 9467996 w 9467996"/>
              <a:gd name="connsiteY5" fmla="*/ 3054525 h 3286319"/>
              <a:gd name="connsiteX6" fmla="*/ 9451027 w 9467996"/>
              <a:gd name="connsiteY6" fmla="*/ 3052814 h 3286319"/>
              <a:gd name="connsiteX7" fmla="*/ 9234460 w 9467996"/>
              <a:gd name="connsiteY7" fmla="*/ 3196364 h 3286319"/>
              <a:gd name="connsiteX8" fmla="*/ 9216299 w 9467996"/>
              <a:gd name="connsiteY8" fmla="*/ 3286319 h 3286319"/>
              <a:gd name="connsiteX9" fmla="*/ 239212 w 9467996"/>
              <a:gd name="connsiteY9" fmla="*/ 3286319 h 3286319"/>
              <a:gd name="connsiteX10" fmla="*/ 221051 w 9467996"/>
              <a:gd name="connsiteY10" fmla="*/ 3196364 h 3286319"/>
              <a:gd name="connsiteX11" fmla="*/ 4484 w 9467996"/>
              <a:gd name="connsiteY11" fmla="*/ 3052814 h 3286319"/>
              <a:gd name="connsiteX12" fmla="*/ 0 w 9467996"/>
              <a:gd name="connsiteY12" fmla="*/ 3053266 h 3286319"/>
              <a:gd name="connsiteX13" fmla="*/ 0 w 9467996"/>
              <a:gd name="connsiteY13" fmla="*/ 203894 h 3286319"/>
              <a:gd name="connsiteX14" fmla="*/ 4485 w 9467996"/>
              <a:gd name="connsiteY14" fmla="*/ 204346 h 3286319"/>
              <a:gd name="connsiteX15" fmla="*/ 221052 w 9467996"/>
              <a:gd name="connsiteY15" fmla="*/ 60796 h 32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67996" h="3286319">
                <a:moveTo>
                  <a:pt x="233326" y="0"/>
                </a:moveTo>
                <a:lnTo>
                  <a:pt x="9222186" y="0"/>
                </a:lnTo>
                <a:lnTo>
                  <a:pt x="9234460" y="60796"/>
                </a:lnTo>
                <a:cubicBezTo>
                  <a:pt x="9270141" y="145154"/>
                  <a:pt x="9353672" y="204346"/>
                  <a:pt x="9451027" y="204346"/>
                </a:cubicBezTo>
                <a:lnTo>
                  <a:pt x="9467996" y="202636"/>
                </a:lnTo>
                <a:lnTo>
                  <a:pt x="9467996" y="3054525"/>
                </a:lnTo>
                <a:lnTo>
                  <a:pt x="9451027" y="3052814"/>
                </a:lnTo>
                <a:cubicBezTo>
                  <a:pt x="9353672" y="3052814"/>
                  <a:pt x="9270141" y="3112006"/>
                  <a:pt x="9234460" y="3196364"/>
                </a:cubicBezTo>
                <a:lnTo>
                  <a:pt x="9216299" y="3286319"/>
                </a:lnTo>
                <a:lnTo>
                  <a:pt x="239212" y="3286319"/>
                </a:lnTo>
                <a:lnTo>
                  <a:pt x="221051" y="3196364"/>
                </a:lnTo>
                <a:cubicBezTo>
                  <a:pt x="185370" y="3112006"/>
                  <a:pt x="101840" y="3052814"/>
                  <a:pt x="4484" y="3052814"/>
                </a:cubicBezTo>
                <a:lnTo>
                  <a:pt x="0" y="3053266"/>
                </a:lnTo>
                <a:lnTo>
                  <a:pt x="0" y="203894"/>
                </a:lnTo>
                <a:lnTo>
                  <a:pt x="4485" y="204346"/>
                </a:lnTo>
                <a:cubicBezTo>
                  <a:pt x="101840" y="204346"/>
                  <a:pt x="185371" y="145154"/>
                  <a:pt x="221052" y="607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A36355-F3B4-E7B4-AB90-DFBBC5527E08}"/>
              </a:ext>
            </a:extLst>
          </p:cNvPr>
          <p:cNvSpPr txBox="1"/>
          <p:nvPr/>
        </p:nvSpPr>
        <p:spPr>
          <a:xfrm>
            <a:off x="2344967" y="1406257"/>
            <a:ext cx="9246841" cy="300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7D27C1F-F233-D103-A672-2F0309E79239}"/>
              </a:ext>
            </a:extLst>
          </p:cNvPr>
          <p:cNvSpPr/>
          <p:nvPr/>
        </p:nvSpPr>
        <p:spPr>
          <a:xfrm rot="1443180">
            <a:off x="3485214" y="-430485"/>
            <a:ext cx="854765" cy="854765"/>
          </a:xfrm>
          <a:prstGeom prst="round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A1943B-D2F5-B42A-B702-42DF53B1980B}"/>
              </a:ext>
            </a:extLst>
          </p:cNvPr>
          <p:cNvSpPr/>
          <p:nvPr/>
        </p:nvSpPr>
        <p:spPr>
          <a:xfrm rot="19928546">
            <a:off x="7797485" y="-85461"/>
            <a:ext cx="683630" cy="683630"/>
          </a:xfrm>
          <a:prstGeom prst="round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6651"/>
      </p:ext>
    </p:extLst>
  </p:cSld>
  <p:clrMapOvr>
    <a:masterClrMapping/>
  </p:clrMapOvr>
  <p:transition spd="slow">
    <p:pull dir="l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14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8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7" grpId="0"/>
          <p:bldP spid="48" grpId="0" animBg="1"/>
          <p:bldP spid="38" grpId="0"/>
          <p:bldP spid="39" grpId="0" animBg="1"/>
          <p:bldP spid="4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7" grpId="0"/>
          <p:bldP spid="48" grpId="0" animBg="1"/>
          <p:bldP spid="38" grpId="0"/>
          <p:bldP spid="39" grpId="0" animBg="1"/>
          <p:bldP spid="4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17A1D7-E1AD-938A-2A74-BD1D8E463F0C}"/>
              </a:ext>
            </a:extLst>
          </p:cNvPr>
          <p:cNvSpPr/>
          <p:nvPr/>
        </p:nvSpPr>
        <p:spPr>
          <a:xfrm>
            <a:off x="1520603" y="1118100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6C7807-937B-3908-D8ED-4E0034EFAF4C}"/>
              </a:ext>
            </a:extLst>
          </p:cNvPr>
          <p:cNvSpPr/>
          <p:nvPr/>
        </p:nvSpPr>
        <p:spPr>
          <a:xfrm>
            <a:off x="1625600" y="1014235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04C8E-731E-693E-61A2-5FC5D329A007}"/>
              </a:ext>
            </a:extLst>
          </p:cNvPr>
          <p:cNvSpPr/>
          <p:nvPr/>
        </p:nvSpPr>
        <p:spPr>
          <a:xfrm rot="18938401">
            <a:off x="10648863" y="-208445"/>
            <a:ext cx="469900" cy="2882900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AE54BB-BE60-191C-4E56-2A6F46780E7C}"/>
              </a:ext>
            </a:extLst>
          </p:cNvPr>
          <p:cNvSpPr/>
          <p:nvPr/>
        </p:nvSpPr>
        <p:spPr>
          <a:xfrm rot="19022941">
            <a:off x="11095689" y="-36756"/>
            <a:ext cx="470616" cy="1790577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0CE8C-597F-61A8-96FB-BC815FD2A4AC}"/>
              </a:ext>
            </a:extLst>
          </p:cNvPr>
          <p:cNvSpPr/>
          <p:nvPr/>
        </p:nvSpPr>
        <p:spPr>
          <a:xfrm rot="19057906">
            <a:off x="11489223" y="41206"/>
            <a:ext cx="470616" cy="871403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B96D45-5315-0BE3-52BE-B66D7AB49327}"/>
              </a:ext>
            </a:extLst>
          </p:cNvPr>
          <p:cNvSpPr/>
          <p:nvPr/>
        </p:nvSpPr>
        <p:spPr>
          <a:xfrm>
            <a:off x="217306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C36A334-84D4-40C3-CC52-1BF8853395F1}"/>
              </a:ext>
            </a:extLst>
          </p:cNvPr>
          <p:cNvSpPr/>
          <p:nvPr/>
        </p:nvSpPr>
        <p:spPr>
          <a:xfrm>
            <a:off x="477188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C3B856C-C388-35B7-B361-916E4EA0736C}"/>
              </a:ext>
            </a:extLst>
          </p:cNvPr>
          <p:cNvSpPr/>
          <p:nvPr/>
        </p:nvSpPr>
        <p:spPr>
          <a:xfrm>
            <a:off x="737070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971BD-EC66-F9A4-EE75-EA660586F2E3}"/>
              </a:ext>
            </a:extLst>
          </p:cNvPr>
          <p:cNvSpPr/>
          <p:nvPr/>
        </p:nvSpPr>
        <p:spPr>
          <a:xfrm rot="1006091">
            <a:off x="11159124" y="59603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B74FB0-1386-EF10-CDE8-58FE715BA976}"/>
              </a:ext>
            </a:extLst>
          </p:cNvPr>
          <p:cNvSpPr/>
          <p:nvPr/>
        </p:nvSpPr>
        <p:spPr>
          <a:xfrm>
            <a:off x="1119674" y="-278548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A3C976-2625-218A-A7A6-0B457C4D9AD5}"/>
              </a:ext>
            </a:extLst>
          </p:cNvPr>
          <p:cNvSpPr/>
          <p:nvPr/>
        </p:nvSpPr>
        <p:spPr>
          <a:xfrm>
            <a:off x="8129272" y="6264994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E7E99-B26C-A32F-4EF7-582DD85CF8DA}"/>
              </a:ext>
            </a:extLst>
          </p:cNvPr>
          <p:cNvSpPr/>
          <p:nvPr/>
        </p:nvSpPr>
        <p:spPr>
          <a:xfrm rot="20693258">
            <a:off x="11589348" y="46198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8A874E-4608-1CE8-5E3A-8AB8EB4EA1CF}"/>
              </a:ext>
            </a:extLst>
          </p:cNvPr>
          <p:cNvSpPr/>
          <p:nvPr/>
        </p:nvSpPr>
        <p:spPr>
          <a:xfrm rot="173298">
            <a:off x="282729" y="2992518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9156F9-20D8-9136-9389-6F1F2B5E37FA}"/>
              </a:ext>
            </a:extLst>
          </p:cNvPr>
          <p:cNvSpPr/>
          <p:nvPr/>
        </p:nvSpPr>
        <p:spPr>
          <a:xfrm rot="1308630">
            <a:off x="714070" y="2071447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47A5CBA-48E5-65ED-3114-956C790D4975}"/>
              </a:ext>
            </a:extLst>
          </p:cNvPr>
          <p:cNvSpPr/>
          <p:nvPr/>
        </p:nvSpPr>
        <p:spPr>
          <a:xfrm rot="1308630">
            <a:off x="458259" y="1042154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18424-049A-7CDF-75C0-5E5FD4DDAA07}"/>
              </a:ext>
            </a:extLst>
          </p:cNvPr>
          <p:cNvSpPr/>
          <p:nvPr/>
        </p:nvSpPr>
        <p:spPr>
          <a:xfrm rot="20799280">
            <a:off x="11309752" y="52570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4CFBAA-0E84-D931-BEB9-C35FCABB3390}"/>
              </a:ext>
            </a:extLst>
          </p:cNvPr>
          <p:cNvSpPr txBox="1"/>
          <p:nvPr/>
        </p:nvSpPr>
        <p:spPr>
          <a:xfrm>
            <a:off x="2309744" y="38155"/>
            <a:ext cx="7223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YẾU TỐ NGUY HIỂM KHI GIA CÔNG TRÊN MÁY DẬP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DAF3F-CAE5-7A77-7205-B6057A1E10D8}"/>
              </a:ext>
            </a:extLst>
          </p:cNvPr>
          <p:cNvSpPr txBox="1"/>
          <p:nvPr/>
        </p:nvSpPr>
        <p:spPr>
          <a:xfrm>
            <a:off x="1626639" y="998947"/>
            <a:ext cx="5651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búa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búa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phôi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chồn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vuốt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DE41AE55-2D5D-CCE9-FC55-B79505A70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r="17183"/>
          <a:stretch/>
        </p:blipFill>
        <p:spPr bwMode="auto">
          <a:xfrm>
            <a:off x="7844348" y="3023385"/>
            <a:ext cx="3196929" cy="2195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EA1FCFB0-78C8-C998-6FA2-8FC41A164C87}"/>
              </a:ext>
            </a:extLst>
          </p:cNvPr>
          <p:cNvSpPr txBox="1"/>
          <p:nvPr/>
        </p:nvSpPr>
        <p:spPr>
          <a:xfrm>
            <a:off x="7402266" y="5245489"/>
            <a:ext cx="390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9120"/>
      </p:ext>
    </p:extLst>
  </p:cSld>
  <p:clrMapOvr>
    <a:masterClrMapping/>
  </p:clrMapOvr>
  <p:transition spd="slow">
    <p:strips dir="l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 animBg="1"/>
          <p:bldP spid="16" grpId="0" animBg="1"/>
          <p:bldP spid="20" grpId="0" animBg="1"/>
          <p:bldP spid="21" grpId="0" animBg="1"/>
          <p:bldP spid="22" grpId="0" animBg="1"/>
          <p:bldP spid="23" grpId="0" animBg="1"/>
          <p:bldP spid="28" grpId="0"/>
          <p:bldP spid="29" grpId="0"/>
          <p:bldP spid="20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" grpId="0" animBg="1"/>
          <p:bldP spid="3" grpId="0" animBg="1"/>
          <p:bldP spid="4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 animBg="1"/>
          <p:bldP spid="16" grpId="0" animBg="1"/>
          <p:bldP spid="20" grpId="0" animBg="1"/>
          <p:bldP spid="21" grpId="0" animBg="1"/>
          <p:bldP spid="22" grpId="0" animBg="1"/>
          <p:bldP spid="23" grpId="0" animBg="1"/>
          <p:bldP spid="28" grpId="0"/>
          <p:bldP spid="29" grpId="0"/>
          <p:bldP spid="205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17A1D7-E1AD-938A-2A74-BD1D8E463F0C}"/>
              </a:ext>
            </a:extLst>
          </p:cNvPr>
          <p:cNvSpPr/>
          <p:nvPr/>
        </p:nvSpPr>
        <p:spPr>
          <a:xfrm>
            <a:off x="1520603" y="1118100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6C7807-937B-3908-D8ED-4E0034EFAF4C}"/>
              </a:ext>
            </a:extLst>
          </p:cNvPr>
          <p:cNvSpPr/>
          <p:nvPr/>
        </p:nvSpPr>
        <p:spPr>
          <a:xfrm>
            <a:off x="1625600" y="1014235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04C8E-731E-693E-61A2-5FC5D329A007}"/>
              </a:ext>
            </a:extLst>
          </p:cNvPr>
          <p:cNvSpPr/>
          <p:nvPr/>
        </p:nvSpPr>
        <p:spPr>
          <a:xfrm rot="18938401">
            <a:off x="10648863" y="-208445"/>
            <a:ext cx="469900" cy="2882900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AE54BB-BE60-191C-4E56-2A6F46780E7C}"/>
              </a:ext>
            </a:extLst>
          </p:cNvPr>
          <p:cNvSpPr/>
          <p:nvPr/>
        </p:nvSpPr>
        <p:spPr>
          <a:xfrm rot="19022941">
            <a:off x="11095689" y="-36756"/>
            <a:ext cx="470616" cy="1790577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0CE8C-597F-61A8-96FB-BC815FD2A4AC}"/>
              </a:ext>
            </a:extLst>
          </p:cNvPr>
          <p:cNvSpPr/>
          <p:nvPr/>
        </p:nvSpPr>
        <p:spPr>
          <a:xfrm rot="19057906">
            <a:off x="11489223" y="41206"/>
            <a:ext cx="470616" cy="871403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B96D45-5315-0BE3-52BE-B66D7AB49327}"/>
              </a:ext>
            </a:extLst>
          </p:cNvPr>
          <p:cNvSpPr/>
          <p:nvPr/>
        </p:nvSpPr>
        <p:spPr>
          <a:xfrm>
            <a:off x="217306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C36A334-84D4-40C3-CC52-1BF8853395F1}"/>
              </a:ext>
            </a:extLst>
          </p:cNvPr>
          <p:cNvSpPr/>
          <p:nvPr/>
        </p:nvSpPr>
        <p:spPr>
          <a:xfrm>
            <a:off x="477188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C3B856C-C388-35B7-B361-916E4EA0736C}"/>
              </a:ext>
            </a:extLst>
          </p:cNvPr>
          <p:cNvSpPr/>
          <p:nvPr/>
        </p:nvSpPr>
        <p:spPr>
          <a:xfrm>
            <a:off x="737070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971BD-EC66-F9A4-EE75-EA660586F2E3}"/>
              </a:ext>
            </a:extLst>
          </p:cNvPr>
          <p:cNvSpPr/>
          <p:nvPr/>
        </p:nvSpPr>
        <p:spPr>
          <a:xfrm rot="1006091">
            <a:off x="11159124" y="59603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B74FB0-1386-EF10-CDE8-58FE715BA976}"/>
              </a:ext>
            </a:extLst>
          </p:cNvPr>
          <p:cNvSpPr/>
          <p:nvPr/>
        </p:nvSpPr>
        <p:spPr>
          <a:xfrm>
            <a:off x="1119674" y="-278548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A3C976-2625-218A-A7A6-0B457C4D9AD5}"/>
              </a:ext>
            </a:extLst>
          </p:cNvPr>
          <p:cNvSpPr/>
          <p:nvPr/>
        </p:nvSpPr>
        <p:spPr>
          <a:xfrm>
            <a:off x="8129272" y="6264994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E7E99-B26C-A32F-4EF7-582DD85CF8DA}"/>
              </a:ext>
            </a:extLst>
          </p:cNvPr>
          <p:cNvSpPr/>
          <p:nvPr/>
        </p:nvSpPr>
        <p:spPr>
          <a:xfrm rot="20693258">
            <a:off x="11589348" y="46198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8A874E-4608-1CE8-5E3A-8AB8EB4EA1CF}"/>
              </a:ext>
            </a:extLst>
          </p:cNvPr>
          <p:cNvSpPr/>
          <p:nvPr/>
        </p:nvSpPr>
        <p:spPr>
          <a:xfrm rot="173298">
            <a:off x="282729" y="2992518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9156F9-20D8-9136-9389-6F1F2B5E37FA}"/>
              </a:ext>
            </a:extLst>
          </p:cNvPr>
          <p:cNvSpPr/>
          <p:nvPr/>
        </p:nvSpPr>
        <p:spPr>
          <a:xfrm rot="1308630">
            <a:off x="714070" y="2071447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47A5CBA-48E5-65ED-3114-956C790D4975}"/>
              </a:ext>
            </a:extLst>
          </p:cNvPr>
          <p:cNvSpPr/>
          <p:nvPr/>
        </p:nvSpPr>
        <p:spPr>
          <a:xfrm rot="1308630">
            <a:off x="458259" y="1042154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18424-049A-7CDF-75C0-5E5FD4DDAA07}"/>
              </a:ext>
            </a:extLst>
          </p:cNvPr>
          <p:cNvSpPr/>
          <p:nvPr/>
        </p:nvSpPr>
        <p:spPr>
          <a:xfrm rot="20799280">
            <a:off x="11309752" y="52570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4CFBAA-0E84-D931-BEB9-C35FCABB3390}"/>
              </a:ext>
            </a:extLst>
          </p:cNvPr>
          <p:cNvSpPr txBox="1"/>
          <p:nvPr/>
        </p:nvSpPr>
        <p:spPr>
          <a:xfrm>
            <a:off x="2309744" y="38155"/>
            <a:ext cx="7223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YẾU TỐ NGUY HIỂM KHI GIA CÔNG TRÊN MÁY DẬP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DAF3F-CAE5-7A77-7205-B6057A1E10D8}"/>
              </a:ext>
            </a:extLst>
          </p:cNvPr>
          <p:cNvSpPr txBox="1"/>
          <p:nvPr/>
        </p:nvSpPr>
        <p:spPr>
          <a:xfrm>
            <a:off x="1571271" y="871732"/>
            <a:ext cx="565171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Do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phôi</a:t>
            </a:r>
            <a:endParaRPr lang="en-US" sz="2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phôi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kẹp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phôi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chi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văng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cối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chữa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EA1FCFB0-78C8-C998-6FA2-8FC41A164C87}"/>
              </a:ext>
            </a:extLst>
          </p:cNvPr>
          <p:cNvSpPr txBox="1"/>
          <p:nvPr/>
        </p:nvSpPr>
        <p:spPr>
          <a:xfrm>
            <a:off x="7469011" y="5063059"/>
            <a:ext cx="390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A77DE-2240-B2E1-1E00-618A9C878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98" y="2637791"/>
            <a:ext cx="2863115" cy="2399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38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9" grpId="0"/>
          <p:bldP spid="20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9" grpId="0"/>
          <p:bldP spid="205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17A1D7-E1AD-938A-2A74-BD1D8E463F0C}"/>
              </a:ext>
            </a:extLst>
          </p:cNvPr>
          <p:cNvSpPr/>
          <p:nvPr/>
        </p:nvSpPr>
        <p:spPr>
          <a:xfrm>
            <a:off x="1520603" y="1118100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6C7807-937B-3908-D8ED-4E0034EFAF4C}"/>
              </a:ext>
            </a:extLst>
          </p:cNvPr>
          <p:cNvSpPr/>
          <p:nvPr/>
        </p:nvSpPr>
        <p:spPr>
          <a:xfrm>
            <a:off x="1625600" y="1014235"/>
            <a:ext cx="9471045" cy="5027741"/>
          </a:xfrm>
          <a:custGeom>
            <a:avLst/>
            <a:gdLst>
              <a:gd name="connsiteX0" fmla="*/ 0 w 7211104"/>
              <a:gd name="connsiteY0" fmla="*/ 0 h 4836668"/>
              <a:gd name="connsiteX1" fmla="*/ 5841039 w 7211104"/>
              <a:gd name="connsiteY1" fmla="*/ 0 h 4836668"/>
              <a:gd name="connsiteX2" fmla="*/ 7211104 w 7211104"/>
              <a:gd name="connsiteY2" fmla="*/ 1545091 h 4836668"/>
              <a:gd name="connsiteX3" fmla="*/ 7211104 w 7211104"/>
              <a:gd name="connsiteY3" fmla="*/ 4836668 h 4836668"/>
              <a:gd name="connsiteX4" fmla="*/ 0 w 7211104"/>
              <a:gd name="connsiteY4" fmla="*/ 4836668 h 48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104" h="4836668">
                <a:moveTo>
                  <a:pt x="0" y="0"/>
                </a:moveTo>
                <a:lnTo>
                  <a:pt x="5841039" y="0"/>
                </a:lnTo>
                <a:lnTo>
                  <a:pt x="7211104" y="1545091"/>
                </a:lnTo>
                <a:lnTo>
                  <a:pt x="7211104" y="4836668"/>
                </a:lnTo>
                <a:lnTo>
                  <a:pt x="0" y="4836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04C8E-731E-693E-61A2-5FC5D329A007}"/>
              </a:ext>
            </a:extLst>
          </p:cNvPr>
          <p:cNvSpPr/>
          <p:nvPr/>
        </p:nvSpPr>
        <p:spPr>
          <a:xfrm rot="18938401">
            <a:off x="10648863" y="-208445"/>
            <a:ext cx="469900" cy="2882900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AE54BB-BE60-191C-4E56-2A6F46780E7C}"/>
              </a:ext>
            </a:extLst>
          </p:cNvPr>
          <p:cNvSpPr/>
          <p:nvPr/>
        </p:nvSpPr>
        <p:spPr>
          <a:xfrm rot="19022941">
            <a:off x="11095689" y="-36756"/>
            <a:ext cx="470616" cy="1790577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0CE8C-597F-61A8-96FB-BC815FD2A4AC}"/>
              </a:ext>
            </a:extLst>
          </p:cNvPr>
          <p:cNvSpPr/>
          <p:nvPr/>
        </p:nvSpPr>
        <p:spPr>
          <a:xfrm rot="19057906">
            <a:off x="11489223" y="41206"/>
            <a:ext cx="470616" cy="871403"/>
          </a:xfrm>
          <a:prstGeom prst="roundRect">
            <a:avLst>
              <a:gd name="adj" fmla="val 4099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B96D45-5315-0BE3-52BE-B66D7AB49327}"/>
              </a:ext>
            </a:extLst>
          </p:cNvPr>
          <p:cNvSpPr/>
          <p:nvPr/>
        </p:nvSpPr>
        <p:spPr>
          <a:xfrm>
            <a:off x="217306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C36A334-84D4-40C3-CC52-1BF8853395F1}"/>
              </a:ext>
            </a:extLst>
          </p:cNvPr>
          <p:cNvSpPr/>
          <p:nvPr/>
        </p:nvSpPr>
        <p:spPr>
          <a:xfrm>
            <a:off x="477188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C3B856C-C388-35B7-B361-916E4EA0736C}"/>
              </a:ext>
            </a:extLst>
          </p:cNvPr>
          <p:cNvSpPr/>
          <p:nvPr/>
        </p:nvSpPr>
        <p:spPr>
          <a:xfrm>
            <a:off x="737070" y="6264994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971BD-EC66-F9A4-EE75-EA660586F2E3}"/>
              </a:ext>
            </a:extLst>
          </p:cNvPr>
          <p:cNvSpPr/>
          <p:nvPr/>
        </p:nvSpPr>
        <p:spPr>
          <a:xfrm rot="1006091">
            <a:off x="11159124" y="59603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B74FB0-1386-EF10-CDE8-58FE715BA976}"/>
              </a:ext>
            </a:extLst>
          </p:cNvPr>
          <p:cNvSpPr/>
          <p:nvPr/>
        </p:nvSpPr>
        <p:spPr>
          <a:xfrm>
            <a:off x="1119674" y="-278548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5A3C976-2625-218A-A7A6-0B457C4D9AD5}"/>
              </a:ext>
            </a:extLst>
          </p:cNvPr>
          <p:cNvSpPr/>
          <p:nvPr/>
        </p:nvSpPr>
        <p:spPr>
          <a:xfrm>
            <a:off x="8129272" y="6264994"/>
            <a:ext cx="977900" cy="977900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E7E99-B26C-A32F-4EF7-582DD85CF8DA}"/>
              </a:ext>
            </a:extLst>
          </p:cNvPr>
          <p:cNvSpPr/>
          <p:nvPr/>
        </p:nvSpPr>
        <p:spPr>
          <a:xfrm rot="20693258">
            <a:off x="11589348" y="46198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8A874E-4608-1CE8-5E3A-8AB8EB4EA1CF}"/>
              </a:ext>
            </a:extLst>
          </p:cNvPr>
          <p:cNvSpPr/>
          <p:nvPr/>
        </p:nvSpPr>
        <p:spPr>
          <a:xfrm rot="173298">
            <a:off x="282729" y="2992518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9156F9-20D8-9136-9389-6F1F2B5E37FA}"/>
              </a:ext>
            </a:extLst>
          </p:cNvPr>
          <p:cNvSpPr/>
          <p:nvPr/>
        </p:nvSpPr>
        <p:spPr>
          <a:xfrm rot="1308630">
            <a:off x="714070" y="2071447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47A5CBA-48E5-65ED-3114-956C790D4975}"/>
              </a:ext>
            </a:extLst>
          </p:cNvPr>
          <p:cNvSpPr/>
          <p:nvPr/>
        </p:nvSpPr>
        <p:spPr>
          <a:xfrm rot="1308630">
            <a:off x="458259" y="1042154"/>
            <a:ext cx="604012" cy="520700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18424-049A-7CDF-75C0-5E5FD4DDAA07}"/>
              </a:ext>
            </a:extLst>
          </p:cNvPr>
          <p:cNvSpPr/>
          <p:nvPr/>
        </p:nvSpPr>
        <p:spPr>
          <a:xfrm rot="20799280">
            <a:off x="11309752" y="52570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4CFBAA-0E84-D931-BEB9-C35FCABB3390}"/>
              </a:ext>
            </a:extLst>
          </p:cNvPr>
          <p:cNvSpPr txBox="1"/>
          <p:nvPr/>
        </p:nvSpPr>
        <p:spPr>
          <a:xfrm>
            <a:off x="2352474" y="7306"/>
            <a:ext cx="7223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YẾU TỐ NGUY HIỂM KHI GIA CÔNG TRÊN MÁY DẬP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DAF3F-CAE5-7A77-7205-B6057A1E10D8}"/>
              </a:ext>
            </a:extLst>
          </p:cNvPr>
          <p:cNvSpPr txBox="1"/>
          <p:nvPr/>
        </p:nvSpPr>
        <p:spPr>
          <a:xfrm>
            <a:off x="1700511" y="1618347"/>
            <a:ext cx="8387242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340" algn="just" fontAlgn="base">
              <a:lnSpc>
                <a:spcPct val="120000"/>
              </a:lnSpc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 Khi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Khi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bụi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180340" algn="just" fontAlgn="base">
              <a:lnSpc>
                <a:spcPct val="120000"/>
              </a:lnSpc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d)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ồn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rung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vượt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180340" algn="just" fontAlgn="base">
              <a:lnSpc>
                <a:spcPct val="120000"/>
              </a:lnSpc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e)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hiểm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vỏ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vỏ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AD0EB9-8E90-4F81-36B4-EF08BF59918C}"/>
              </a:ext>
            </a:extLst>
          </p:cNvPr>
          <p:cNvSpPr/>
          <p:nvPr/>
        </p:nvSpPr>
        <p:spPr>
          <a:xfrm>
            <a:off x="169109" y="4575023"/>
            <a:ext cx="543099" cy="543099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6" grpId="1" animBg="1"/>
          <p:bldP spid="27" grpId="0" animBg="1"/>
          <p:bldP spid="27" grpId="1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 animBg="1"/>
          <p:bldP spid="16" grpId="0" animBg="1"/>
          <p:bldP spid="20" grpId="0" animBg="1"/>
          <p:bldP spid="21" grpId="0" animBg="1"/>
          <p:bldP spid="22" grpId="0" animBg="1"/>
          <p:bldP spid="23" grpId="0" animBg="1"/>
          <p:bldP spid="28" grpId="0"/>
          <p:bldP spid="29" grpId="0"/>
          <p:bldP spid="29" grpId="1"/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6" grpId="1" animBg="1"/>
          <p:bldP spid="27" grpId="0" animBg="1"/>
          <p:bldP spid="27" grpId="1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 animBg="1"/>
          <p:bldP spid="16" grpId="0" animBg="1"/>
          <p:bldP spid="20" grpId="0" animBg="1"/>
          <p:bldP spid="21" grpId="0" animBg="1"/>
          <p:bldP spid="22" grpId="0" animBg="1"/>
          <p:bldP spid="23" grpId="0" animBg="1"/>
          <p:bldP spid="28" grpId="0"/>
          <p:bldP spid="29" grpId="0"/>
          <p:bldP spid="29" grpId="1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830C8-06E0-9984-079F-522BD8EE4D4A}"/>
              </a:ext>
            </a:extLst>
          </p:cNvPr>
          <p:cNvSpPr txBox="1"/>
          <p:nvPr/>
        </p:nvSpPr>
        <p:spPr>
          <a:xfrm>
            <a:off x="-5252484" y="-1087710"/>
            <a:ext cx="8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33ED5A-6CB8-43A8-1AEE-53073A8A550A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custGeom>
            <a:avLst/>
            <a:gdLst>
              <a:gd name="connsiteX0" fmla="*/ 0 w 12188367"/>
              <a:gd name="connsiteY0" fmla="*/ 0 h 6858000"/>
              <a:gd name="connsiteX1" fmla="*/ 9144000 w 12188367"/>
              <a:gd name="connsiteY1" fmla="*/ 0 h 6858000"/>
              <a:gd name="connsiteX2" fmla="*/ 12188367 w 12188367"/>
              <a:gd name="connsiteY2" fmla="*/ 3044367 h 6858000"/>
              <a:gd name="connsiteX3" fmla="*/ 12188367 w 12188367"/>
              <a:gd name="connsiteY3" fmla="*/ 6858000 h 6858000"/>
              <a:gd name="connsiteX4" fmla="*/ 0 w 1218836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367" h="6858000">
                <a:moveTo>
                  <a:pt x="0" y="0"/>
                </a:moveTo>
                <a:lnTo>
                  <a:pt x="9144000" y="0"/>
                </a:lnTo>
                <a:lnTo>
                  <a:pt x="12188367" y="3044367"/>
                </a:lnTo>
                <a:lnTo>
                  <a:pt x="121883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EC0DAC-03C8-95B8-8CF6-46436B215420}"/>
              </a:ext>
            </a:extLst>
          </p:cNvPr>
          <p:cNvSpPr/>
          <p:nvPr/>
        </p:nvSpPr>
        <p:spPr>
          <a:xfrm rot="2667413">
            <a:off x="9277170" y="989742"/>
            <a:ext cx="3300978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FF7984-9994-3A6E-5D9B-899D4D746741}"/>
              </a:ext>
            </a:extLst>
          </p:cNvPr>
          <p:cNvSpPr/>
          <p:nvPr/>
        </p:nvSpPr>
        <p:spPr>
          <a:xfrm rot="2667413">
            <a:off x="10323874" y="555446"/>
            <a:ext cx="2071605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8FF8E8-19CE-3BEA-8AD8-B3B4C92C57E2}"/>
              </a:ext>
            </a:extLst>
          </p:cNvPr>
          <p:cNvSpPr/>
          <p:nvPr/>
        </p:nvSpPr>
        <p:spPr>
          <a:xfrm rot="2667413">
            <a:off x="11354210" y="139281"/>
            <a:ext cx="879821" cy="513348"/>
          </a:xfrm>
          <a:prstGeom prst="roundRect">
            <a:avLst>
              <a:gd name="adj" fmla="val 50000"/>
            </a:avLst>
          </a:prstGeom>
          <a:solidFill>
            <a:srgbClr val="FF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7061F231-844C-A50F-B43E-4EFAD849DD17}"/>
              </a:ext>
            </a:extLst>
          </p:cNvPr>
          <p:cNvSpPr/>
          <p:nvPr/>
        </p:nvSpPr>
        <p:spPr>
          <a:xfrm>
            <a:off x="280806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77D01813-A859-31B2-1496-9E179339C98C}"/>
              </a:ext>
            </a:extLst>
          </p:cNvPr>
          <p:cNvSpPr/>
          <p:nvPr/>
        </p:nvSpPr>
        <p:spPr>
          <a:xfrm>
            <a:off x="540688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0AB4C67-B75A-6987-9D58-29AE9EEB2F08}"/>
              </a:ext>
            </a:extLst>
          </p:cNvPr>
          <p:cNvSpPr/>
          <p:nvPr/>
        </p:nvSpPr>
        <p:spPr>
          <a:xfrm>
            <a:off x="800570" y="252331"/>
            <a:ext cx="382604" cy="382604"/>
          </a:xfrm>
          <a:prstGeom prst="chevron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4784E-7ECD-CF00-DFF9-FC2489D2C060}"/>
              </a:ext>
            </a:extLst>
          </p:cNvPr>
          <p:cNvSpPr/>
          <p:nvPr/>
        </p:nvSpPr>
        <p:spPr>
          <a:xfrm rot="1006091">
            <a:off x="11274170" y="5896838"/>
            <a:ext cx="507993" cy="507993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19157-E086-8F5C-C086-7FBB93E93460}"/>
              </a:ext>
            </a:extLst>
          </p:cNvPr>
          <p:cNvSpPr/>
          <p:nvPr/>
        </p:nvSpPr>
        <p:spPr>
          <a:xfrm rot="20693258">
            <a:off x="11704394" y="4556398"/>
            <a:ext cx="280497" cy="280497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FF4732-3681-8251-A4FD-B5172BEF19F5}"/>
              </a:ext>
            </a:extLst>
          </p:cNvPr>
          <p:cNvSpPr/>
          <p:nvPr/>
        </p:nvSpPr>
        <p:spPr>
          <a:xfrm rot="20799280">
            <a:off x="11424798" y="5193596"/>
            <a:ext cx="372698" cy="372698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C6BB15B-E82D-408D-4915-05F4FEEDA922}"/>
              </a:ext>
            </a:extLst>
          </p:cNvPr>
          <p:cNvSpPr/>
          <p:nvPr/>
        </p:nvSpPr>
        <p:spPr>
          <a:xfrm rot="173298">
            <a:off x="9102263" y="795089"/>
            <a:ext cx="618893" cy="458386"/>
          </a:xfrm>
          <a:prstGeom prst="triangle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9429D95-2ADB-C0E8-C81C-BDAF48F93E54}"/>
              </a:ext>
            </a:extLst>
          </p:cNvPr>
          <p:cNvSpPr/>
          <p:nvPr/>
        </p:nvSpPr>
        <p:spPr>
          <a:xfrm>
            <a:off x="11672679" y="3575165"/>
            <a:ext cx="800104" cy="80010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7686E4-48FE-5654-8CB2-CAAC681215A1}"/>
              </a:ext>
            </a:extLst>
          </p:cNvPr>
          <p:cNvSpPr/>
          <p:nvPr/>
        </p:nvSpPr>
        <p:spPr>
          <a:xfrm>
            <a:off x="10440576" y="2348888"/>
            <a:ext cx="379824" cy="379824"/>
          </a:xfrm>
          <a:custGeom>
            <a:avLst/>
            <a:gdLst>
              <a:gd name="connsiteX0" fmla="*/ 488950 w 977900"/>
              <a:gd name="connsiteY0" fmla="*/ 76200 h 977900"/>
              <a:gd name="connsiteX1" fmla="*/ 76200 w 977900"/>
              <a:gd name="connsiteY1" fmla="*/ 488950 h 977900"/>
              <a:gd name="connsiteX2" fmla="*/ 488950 w 977900"/>
              <a:gd name="connsiteY2" fmla="*/ 901700 h 977900"/>
              <a:gd name="connsiteX3" fmla="*/ 901700 w 977900"/>
              <a:gd name="connsiteY3" fmla="*/ 488950 h 977900"/>
              <a:gd name="connsiteX4" fmla="*/ 488950 w 977900"/>
              <a:gd name="connsiteY4" fmla="*/ 76200 h 977900"/>
              <a:gd name="connsiteX5" fmla="*/ 488950 w 977900"/>
              <a:gd name="connsiteY5" fmla="*/ 0 h 977900"/>
              <a:gd name="connsiteX6" fmla="*/ 977900 w 977900"/>
              <a:gd name="connsiteY6" fmla="*/ 488950 h 977900"/>
              <a:gd name="connsiteX7" fmla="*/ 488950 w 977900"/>
              <a:gd name="connsiteY7" fmla="*/ 977900 h 977900"/>
              <a:gd name="connsiteX8" fmla="*/ 0 w 977900"/>
              <a:gd name="connsiteY8" fmla="*/ 488950 h 977900"/>
              <a:gd name="connsiteX9" fmla="*/ 488950 w 977900"/>
              <a:gd name="connsiteY9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900" h="977900">
                <a:moveTo>
                  <a:pt x="488950" y="76200"/>
                </a:moveTo>
                <a:cubicBezTo>
                  <a:pt x="260994" y="76200"/>
                  <a:pt x="76200" y="260994"/>
                  <a:pt x="76200" y="488950"/>
                </a:cubicBezTo>
                <a:cubicBezTo>
                  <a:pt x="76200" y="716906"/>
                  <a:pt x="260994" y="901700"/>
                  <a:pt x="488950" y="901700"/>
                </a:cubicBezTo>
                <a:cubicBezTo>
                  <a:pt x="716906" y="901700"/>
                  <a:pt x="901700" y="716906"/>
                  <a:pt x="901700" y="488950"/>
                </a:cubicBezTo>
                <a:cubicBezTo>
                  <a:pt x="901700" y="260994"/>
                  <a:pt x="716906" y="76200"/>
                  <a:pt x="488950" y="7620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758990"/>
                  <a:pt x="758990" y="977900"/>
                  <a:pt x="488950" y="977900"/>
                </a:cubicBezTo>
                <a:cubicBezTo>
                  <a:pt x="218910" y="977900"/>
                  <a:pt x="0" y="75899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90014D-4DDC-1A1E-9619-69DAC0A2C792}"/>
              </a:ext>
            </a:extLst>
          </p:cNvPr>
          <p:cNvSpPr/>
          <p:nvPr/>
        </p:nvSpPr>
        <p:spPr>
          <a:xfrm rot="1006091">
            <a:off x="9867682" y="1312457"/>
            <a:ext cx="426880" cy="426880"/>
          </a:xfrm>
          <a:prstGeom prst="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4F1B4B-598B-1775-5477-3CEC40ED39AF}"/>
              </a:ext>
            </a:extLst>
          </p:cNvPr>
          <p:cNvSpPr txBox="1"/>
          <p:nvPr/>
        </p:nvSpPr>
        <p:spPr>
          <a:xfrm>
            <a:off x="1523188" y="6598"/>
            <a:ext cx="7865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 BIỆN PHÁP KHẮC PHỤC KHI GIA CÔNG TRÊN MÁY DẬP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B800E1-3FAF-5D8A-CA94-ECDC472A1739}"/>
              </a:ext>
            </a:extLst>
          </p:cNvPr>
          <p:cNvGrpSpPr/>
          <p:nvPr/>
        </p:nvGrpSpPr>
        <p:grpSpPr>
          <a:xfrm>
            <a:off x="114300" y="1089656"/>
            <a:ext cx="10915995" cy="5697139"/>
            <a:chOff x="114300" y="1089656"/>
            <a:chExt cx="10915995" cy="569713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9805CA-5507-9307-48E8-C0C4D6C17FD4}"/>
                </a:ext>
              </a:extLst>
            </p:cNvPr>
            <p:cNvGrpSpPr/>
            <p:nvPr/>
          </p:nvGrpSpPr>
          <p:grpSpPr>
            <a:xfrm>
              <a:off x="114300" y="1089656"/>
              <a:ext cx="10915995" cy="5697139"/>
              <a:chOff x="114300" y="744134"/>
              <a:chExt cx="10915995" cy="6042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839D8C9-6FA0-1366-14DE-179AC1AED8CE}"/>
                  </a:ext>
                </a:extLst>
              </p:cNvPr>
              <p:cNvSpPr/>
              <p:nvPr/>
            </p:nvSpPr>
            <p:spPr>
              <a:xfrm>
                <a:off x="114300" y="887265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D54DCDA-48EB-0684-F790-80CF0AB6F4C9}"/>
                  </a:ext>
                </a:extLst>
              </p:cNvPr>
              <p:cNvSpPr/>
              <p:nvPr/>
            </p:nvSpPr>
            <p:spPr>
              <a:xfrm>
                <a:off x="222596" y="744134"/>
                <a:ext cx="10807699" cy="5899531"/>
              </a:xfrm>
              <a:custGeom>
                <a:avLst/>
                <a:gdLst>
                  <a:gd name="connsiteX0" fmla="*/ 0 w 12188367"/>
                  <a:gd name="connsiteY0" fmla="*/ 0 h 6858000"/>
                  <a:gd name="connsiteX1" fmla="*/ 9144000 w 12188367"/>
                  <a:gd name="connsiteY1" fmla="*/ 0 h 6858000"/>
                  <a:gd name="connsiteX2" fmla="*/ 12188367 w 12188367"/>
                  <a:gd name="connsiteY2" fmla="*/ 3044367 h 6858000"/>
                  <a:gd name="connsiteX3" fmla="*/ 12188367 w 12188367"/>
                  <a:gd name="connsiteY3" fmla="*/ 6858000 h 6858000"/>
                  <a:gd name="connsiteX4" fmla="*/ 0 w 12188367"/>
                  <a:gd name="connsiteY4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8367" h="6858000">
                    <a:moveTo>
                      <a:pt x="0" y="0"/>
                    </a:moveTo>
                    <a:lnTo>
                      <a:pt x="9144000" y="0"/>
                    </a:lnTo>
                    <a:lnTo>
                      <a:pt x="12188367" y="3044367"/>
                    </a:lnTo>
                    <a:lnTo>
                      <a:pt x="12188367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1353A-2D64-C465-A93C-9C0C1F48D93B}"/>
                </a:ext>
              </a:extLst>
            </p:cNvPr>
            <p:cNvSpPr txBox="1"/>
            <p:nvPr/>
          </p:nvSpPr>
          <p:spPr>
            <a:xfrm>
              <a:off x="328222" y="1724591"/>
              <a:ext cx="9873003" cy="460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340" algn="just" fontAlgn="base">
                <a:lnSpc>
                  <a:spcPct val="120000"/>
                </a:lnSpc>
              </a:pP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a)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Thiết</a:t>
              </a:r>
              <a:r>
                <a:rPr lang="en-US" sz="2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b="1" i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bị</a:t>
              </a:r>
              <a:endPara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rèn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dập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được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bố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trí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ở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nhà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một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tầng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Móng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làm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những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lớn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cần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bệ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giảm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chấn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trực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tiếp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nền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  <a:p>
              <a:pPr algn="just" fontAlgn="base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+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của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búa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máy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cố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định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gỗ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chắn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thớ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dọc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đế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có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đai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xiết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chôn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sâu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xuống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tối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thiểu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0,5m,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cấm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đặt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trên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nền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đất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đe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phải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cách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nhau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tối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thiểu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2,5m.</a:t>
              </a: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59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41" grpId="0" animBg="1"/>
          <p:bldP spid="43" grpId="0" animBg="1"/>
          <p:bldP spid="44" grpId="0" animBg="1"/>
          <p:bldP spid="45" grpId="0" animBg="1"/>
          <p:bldP spid="49" grpId="0" animBg="1"/>
          <p:bldP spid="53" grpId="0" animBg="1"/>
          <p:bldP spid="54" grpId="0" animBg="1"/>
          <p:bldP spid="55" grpId="0" animBg="1"/>
          <p:bldP spid="5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4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41" grpId="0" animBg="1"/>
          <p:bldP spid="43" grpId="0" animBg="1"/>
          <p:bldP spid="44" grpId="0" animBg="1"/>
          <p:bldP spid="45" grpId="0" animBg="1"/>
          <p:bldP spid="49" grpId="0" animBg="1"/>
          <p:bldP spid="53" grpId="0" animBg="1"/>
          <p:bldP spid="54" grpId="0" animBg="1"/>
          <p:bldP spid="55" grpId="0" animBg="1"/>
          <p:bldP spid="5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1572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Bodoni MT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Minh Quang</dc:creator>
  <cp:lastModifiedBy>Trần Minh Quang</cp:lastModifiedBy>
  <cp:revision>8</cp:revision>
  <dcterms:created xsi:type="dcterms:W3CDTF">2022-09-08T07:35:53Z</dcterms:created>
  <dcterms:modified xsi:type="dcterms:W3CDTF">2022-10-29T04:53:13Z</dcterms:modified>
</cp:coreProperties>
</file>