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77" r:id="rId3"/>
  </p:sldMasterIdLst>
  <p:notesMasterIdLst>
    <p:notesMasterId r:id="rId44"/>
  </p:notesMasterIdLst>
  <p:sldIdLst>
    <p:sldId id="281" r:id="rId4"/>
    <p:sldId id="275" r:id="rId5"/>
    <p:sldId id="434" r:id="rId6"/>
    <p:sldId id="436" r:id="rId7"/>
    <p:sldId id="437" r:id="rId8"/>
    <p:sldId id="438" r:id="rId9"/>
    <p:sldId id="435" r:id="rId10"/>
    <p:sldId id="439" r:id="rId11"/>
    <p:sldId id="440" r:id="rId12"/>
    <p:sldId id="441" r:id="rId13"/>
    <p:sldId id="442" r:id="rId14"/>
    <p:sldId id="443" r:id="rId15"/>
    <p:sldId id="445" r:id="rId16"/>
    <p:sldId id="446" r:id="rId17"/>
    <p:sldId id="447" r:id="rId18"/>
    <p:sldId id="444" r:id="rId19"/>
    <p:sldId id="451" r:id="rId20"/>
    <p:sldId id="448" r:id="rId21"/>
    <p:sldId id="452" r:id="rId22"/>
    <p:sldId id="456" r:id="rId23"/>
    <p:sldId id="450" r:id="rId24"/>
    <p:sldId id="459" r:id="rId25"/>
    <p:sldId id="454" r:id="rId26"/>
    <p:sldId id="453" r:id="rId27"/>
    <p:sldId id="463" r:id="rId28"/>
    <p:sldId id="464" r:id="rId29"/>
    <p:sldId id="461" r:id="rId30"/>
    <p:sldId id="460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63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89212" y="1846729"/>
            <a:ext cx="9020082" cy="3756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7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5999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1"/>
            <a:ext cx="8915400" cy="428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2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5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3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3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3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7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8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5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4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59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1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2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2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30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0DEB-CCC0-4A96-AD24-B7F59CCAA204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4EC2-DA80-4BC9-AC02-13C69A28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2FA6-C58F-452D-858F-1451AAC23DBD}" type="datetimeFigureOut">
              <a:rPr lang="en-US" smtClean="0"/>
              <a:t>12/06/202121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C18A-DF41-4548-B27F-DD340852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0" y="1884784"/>
            <a:ext cx="11728580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18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slide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E83E-0735-48F2-9FE1-936B4654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3B98-A94D-4F18-A0F4-7A5E9C1F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Layout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Layout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Layout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dirty="0"/>
              <a:t>:</a:t>
            </a:r>
          </a:p>
          <a:p>
            <a:pPr lvl="2"/>
            <a:r>
              <a:rPr lang="en-US" sz="2400" dirty="0" err="1"/>
              <a:t>Chọn</a:t>
            </a:r>
            <a:r>
              <a:rPr lang="en-US" sz="2400" dirty="0"/>
              <a:t> tab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Slide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Master</a:t>
            </a:r>
            <a:endParaRPr lang="en-US" sz="2400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Click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Insert Layout</a:t>
            </a:r>
            <a:endParaRPr lang="en-US" sz="2400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Insert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Placeholder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1D95-4179-425E-A721-EC333CB3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D136-8C0E-46ED-81F3-0A185E55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FDF5-D28E-4DD5-B660-175FD5A4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AD27-4D2B-42FA-9DA1-5DA4FF19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A62A-706A-4D7D-B59C-072F99A0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Background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Background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Format Background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background</a:t>
            </a:r>
          </a:p>
          <a:p>
            <a:pPr lvl="2"/>
            <a:r>
              <a:rPr lang="en-US" sz="2400" dirty="0"/>
              <a:t>Solid fill</a:t>
            </a:r>
          </a:p>
          <a:p>
            <a:pPr lvl="2"/>
            <a:r>
              <a:rPr lang="en-US" sz="2400" dirty="0"/>
              <a:t>Gradient fill</a:t>
            </a:r>
          </a:p>
          <a:p>
            <a:pPr lvl="2"/>
            <a:r>
              <a:rPr lang="en-US" sz="2400" dirty="0"/>
              <a:t>Picture or </a:t>
            </a:r>
            <a:r>
              <a:rPr lang="en-US" sz="2400" dirty="0" err="1"/>
              <a:t>tecture</a:t>
            </a:r>
            <a:r>
              <a:rPr lang="en-US" sz="2400" dirty="0"/>
              <a:t> fill</a:t>
            </a:r>
          </a:p>
          <a:p>
            <a:pPr lvl="2"/>
            <a:r>
              <a:rPr lang="en-US" sz="2400" dirty="0"/>
              <a:t>Pattern fill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C355-6BF9-4B33-BC58-4822BD13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729E-AC28-4BE2-9D2D-1E725926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7D19-7A17-4DBD-9742-C8ACB5BB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AD7728E4-9733-45FA-8B08-660E6EF10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84" y="2678972"/>
            <a:ext cx="3531453" cy="3554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7BAA-BB2F-46D8-8CE4-86C7B6FC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34AF-15DE-4083-B546-E4B39B11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hướng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kích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thước</a:t>
            </a:r>
            <a:r>
              <a:rPr lang="en-US" b="1" dirty="0">
                <a:solidFill>
                  <a:srgbClr val="FF0000"/>
                </a:solidFill>
              </a:rPr>
              <a:t> Slide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 </a:t>
            </a:r>
            <a:r>
              <a:rPr lang="en-US" b="1" dirty="0">
                <a:sym typeface="Wingdings" panose="05000000000000000000" pitchFamily="2" charset="2"/>
              </a:rPr>
              <a:t> Slide </a:t>
            </a:r>
            <a:r>
              <a:rPr lang="en-US" b="1" dirty="0" err="1">
                <a:sym typeface="Wingdings" panose="05000000000000000000" pitchFamily="2" charset="2"/>
              </a:rPr>
              <a:t>SizeCustom</a:t>
            </a:r>
            <a:r>
              <a:rPr lang="en-US" b="1" dirty="0">
                <a:sym typeface="Wingdings" panose="05000000000000000000" pitchFamily="2" charset="2"/>
              </a:rPr>
              <a:t> slide Size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0D1E-074B-40F7-895E-88E60CC9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A3F2-F26B-407D-8A65-606590BC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0BF8B-1261-4A7B-B1C1-6D77109C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7D61A-F9DF-43A7-9142-C6949743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79" y="2727264"/>
            <a:ext cx="4602662" cy="3183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0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7BAA-BB2F-46D8-8CE4-86C7B6FC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34AF-15DE-4083-B546-E4B39B11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hướng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kích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thước</a:t>
            </a:r>
            <a:r>
              <a:rPr lang="en-US" b="1" dirty="0">
                <a:solidFill>
                  <a:srgbClr val="FF0000"/>
                </a:solidFill>
              </a:rPr>
              <a:t> Slide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 </a:t>
            </a:r>
            <a:r>
              <a:rPr lang="en-US" b="1" dirty="0">
                <a:sym typeface="Wingdings" panose="05000000000000000000" pitchFamily="2" charset="2"/>
              </a:rPr>
              <a:t> Slide </a:t>
            </a:r>
            <a:r>
              <a:rPr lang="en-US" b="1" dirty="0" err="1">
                <a:sym typeface="Wingdings" panose="05000000000000000000" pitchFamily="2" charset="2"/>
              </a:rPr>
              <a:t>SizeCustom</a:t>
            </a:r>
            <a:r>
              <a:rPr lang="en-US" b="1" dirty="0">
                <a:sym typeface="Wingdings" panose="05000000000000000000" pitchFamily="2" charset="2"/>
              </a:rPr>
              <a:t> slide Size</a:t>
            </a:r>
            <a:endParaRPr lang="en-US" b="1" dirty="0"/>
          </a:p>
          <a:p>
            <a:pPr lvl="1"/>
            <a:r>
              <a:rPr lang="en-US" b="1" dirty="0"/>
              <a:t>Slide size for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Hoặc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b="1" dirty="0"/>
              <a:t>Width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height</a:t>
            </a:r>
          </a:p>
          <a:p>
            <a:pPr lvl="1"/>
            <a:r>
              <a:rPr lang="en-US" b="1" dirty="0"/>
              <a:t>Orientation:</a:t>
            </a:r>
            <a:endParaRPr lang="en-US" dirty="0"/>
          </a:p>
          <a:p>
            <a:pPr lvl="2"/>
            <a:r>
              <a:rPr lang="en-US" b="1" i="1" dirty="0"/>
              <a:t>Slide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slide</a:t>
            </a:r>
          </a:p>
          <a:p>
            <a:pPr lvl="2"/>
            <a:r>
              <a:rPr lang="en-US" b="1" i="1" dirty="0"/>
              <a:t>Note, Handout &amp; Outline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in word.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0D1E-074B-40F7-895E-88E60CC9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A3F2-F26B-407D-8A65-606590BC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0BF8B-1261-4A7B-B1C1-6D77109C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DFF4-6F42-4EBC-AA9E-73C750B5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D967-58C9-42FE-B02E-B9B400A4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Themes</a:t>
            </a:r>
            <a:r>
              <a:rPr lang="en-US" dirty="0"/>
              <a:t> </a:t>
            </a:r>
            <a:r>
              <a:rPr lang="vi-VN" dirty="0"/>
              <a:t>là một tập hợp </a:t>
            </a:r>
            <a:r>
              <a:rPr lang="vi-VN" b="1" dirty="0"/>
              <a:t>màu sắc</a:t>
            </a:r>
            <a:r>
              <a:rPr lang="vi-VN" dirty="0"/>
              <a:t>, </a:t>
            </a:r>
            <a:r>
              <a:rPr lang="en-US" b="1" dirty="0"/>
              <a:t>Font</a:t>
            </a:r>
            <a:r>
              <a:rPr lang="vi-VN" b="1" dirty="0"/>
              <a:t> chữ </a:t>
            </a:r>
            <a:r>
              <a:rPr lang="vi-VN" dirty="0"/>
              <a:t>và </a:t>
            </a:r>
            <a:r>
              <a:rPr lang="vi-VN" b="1" dirty="0"/>
              <a:t>hiệu ứng</a:t>
            </a:r>
            <a:r>
              <a:rPr lang="en-US" b="1" dirty="0"/>
              <a:t>,</a:t>
            </a:r>
            <a:r>
              <a:rPr lang="vi-VN" dirty="0"/>
              <a:t> </a:t>
            </a:r>
            <a:r>
              <a:rPr lang="vi-VN" b="1" dirty="0"/>
              <a:t>hình ảnh </a:t>
            </a:r>
            <a:r>
              <a:rPr lang="vi-VN" dirty="0"/>
              <a:t>được xác định trước</a:t>
            </a:r>
            <a:endParaRPr lang="en-US" dirty="0"/>
          </a:p>
          <a:p>
            <a:pPr algn="just"/>
            <a:r>
              <a:rPr lang="en-US" dirty="0"/>
              <a:t>Khi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Theme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vi-VN" dirty="0"/>
              <a:t>một giao diện thống nhất, chuyên nghiệp. ... </a:t>
            </a:r>
            <a:endParaRPr lang="en-US" dirty="0"/>
          </a:p>
          <a:p>
            <a:pPr algn="just"/>
            <a:r>
              <a:rPr lang="vi-VN" dirty="0"/>
              <a:t>Khi thêm đồ họa (bảng, hình dạng, v.v.) vào </a:t>
            </a:r>
            <a:r>
              <a:rPr lang="en-US" dirty="0"/>
              <a:t>slide</a:t>
            </a:r>
            <a:r>
              <a:rPr lang="vi-VN" dirty="0"/>
              <a:t>, PowerPoint sẽ áp dụng </a:t>
            </a:r>
            <a:r>
              <a:rPr lang="en-US" b="1" dirty="0"/>
              <a:t>Theme colors </a:t>
            </a:r>
            <a:r>
              <a:rPr lang="vi-VN" dirty="0"/>
              <a:t>tương thích với các phần tử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slide </a:t>
            </a:r>
            <a:r>
              <a:rPr lang="en-US" dirty="0" err="1"/>
              <a:t>khác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6CCF-AE78-4A7B-9B34-E547DDA9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8A8C-DBAC-48E6-9225-2DA2AFC9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B524-52E8-42CB-9D77-BB8EA3A7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424C-5500-44F6-BD90-E5CD0353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6691-37D9-4960-8860-D3AF6575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Áp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Theme </a:t>
            </a:r>
            <a:r>
              <a:rPr lang="en-US" b="1" dirty="0" err="1">
                <a:solidFill>
                  <a:srgbClr val="FF0000"/>
                </a:solidFill>
              </a:rPr>
              <a:t>vào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chiếu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b="1" dirty="0"/>
              <a:t>Khi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chiếu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Themes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BC04-F622-4847-A5B5-0FC42C6B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1D04-46F0-4A1E-BDFD-3FF48437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12396-A179-4164-BBDD-8532D23D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D6642-A1B6-4F51-9E19-0F4056F5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07" y="3232279"/>
            <a:ext cx="7569906" cy="214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F39E-9D4D-416E-93A5-DB37A35F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3245-AC22-4582-832D-B50463B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6D81-2D6E-41A3-8B55-476573A8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A6AE-F07E-4DA4-88FC-B64ADF52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30DF6E-083C-43B7-8C14-3ECD689F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25601"/>
            <a:ext cx="9448713" cy="4285622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Áp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Theme </a:t>
            </a:r>
            <a:r>
              <a:rPr lang="en-US" b="1" dirty="0" err="1">
                <a:solidFill>
                  <a:srgbClr val="FF0000"/>
                </a:solidFill>
              </a:rPr>
              <a:t>vào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chiếu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chiếu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sẵn</a:t>
            </a:r>
            <a:endParaRPr lang="en-US" b="1" dirty="0"/>
          </a:p>
          <a:p>
            <a:pPr lvl="2"/>
            <a:r>
              <a:rPr lang="en-US" sz="2400" dirty="0" err="1"/>
              <a:t>Chọn</a:t>
            </a:r>
            <a:r>
              <a:rPr lang="en-US" sz="2400" dirty="0"/>
              <a:t> tab </a:t>
            </a:r>
            <a:r>
              <a:rPr lang="en-US" sz="2400" b="1" dirty="0"/>
              <a:t>Design,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Themes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endParaRPr lang="en-US" sz="2400" dirty="0"/>
          </a:p>
          <a:p>
            <a:pPr lvl="2"/>
            <a:r>
              <a:rPr lang="en-US" sz="2400" dirty="0"/>
              <a:t>Hoặc lick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b="1" dirty="0"/>
              <a:t>More</a:t>
            </a:r>
          </a:p>
        </p:txBody>
      </p:sp>
      <p:pic>
        <p:nvPicPr>
          <p:cNvPr id="1026" name="Picture 2" descr="Screenshot of PowerPoint 2013">
            <a:extLst>
              <a:ext uri="{FF2B5EF4-FFF2-40B4-BE49-F238E27FC236}">
                <a16:creationId xmlns:a16="http://schemas.microsoft.com/office/drawing/2014/main" id="{2EE22F56-1B89-4B5F-9C9F-6AA3B03D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9" y="3873588"/>
            <a:ext cx="6397516" cy="1567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F39E-9D4D-416E-93A5-DB37A35F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3245-AC22-4582-832D-B50463B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6D81-2D6E-41A3-8B55-476573A8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A6AE-F07E-4DA4-88FC-B64ADF52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30DF6E-083C-43B7-8C14-3ECD689F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25601"/>
            <a:ext cx="9448713" cy="4285622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Áp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Theme </a:t>
            </a:r>
            <a:r>
              <a:rPr lang="en-US" b="1" dirty="0" err="1">
                <a:solidFill>
                  <a:srgbClr val="FF0000"/>
                </a:solidFill>
              </a:rPr>
              <a:t>vào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chiếu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chiếu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sẵn</a:t>
            </a:r>
            <a:endParaRPr lang="en-US" b="1" dirty="0"/>
          </a:p>
          <a:p>
            <a:pPr lvl="2" algn="just"/>
            <a:r>
              <a:rPr lang="en-US" sz="2200" dirty="0" err="1"/>
              <a:t>Chọn</a:t>
            </a:r>
            <a:r>
              <a:rPr lang="en-US" sz="2200" dirty="0"/>
              <a:t> tab </a:t>
            </a:r>
            <a:r>
              <a:rPr lang="en-US" sz="2200" b="1" dirty="0"/>
              <a:t>Design,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Themes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endParaRPr lang="en-US" sz="2200" dirty="0"/>
          </a:p>
          <a:p>
            <a:pPr lvl="2" algn="just"/>
            <a:r>
              <a:rPr lang="en-US" sz="2200" dirty="0"/>
              <a:t>Hoặc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Browse for Themes…: </a:t>
            </a:r>
            <a:r>
              <a:rPr lang="en-US" sz="2200" dirty="0" err="1"/>
              <a:t>chọn</a:t>
            </a:r>
            <a:r>
              <a:rPr lang="en-US" sz="2200" dirty="0"/>
              <a:t> Themes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tin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ngoài</a:t>
            </a:r>
            <a:r>
              <a:rPr lang="en-US" sz="2200" dirty="0"/>
              <a:t>.</a:t>
            </a:r>
            <a:endParaRPr lang="en-US" sz="22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0C4ECB-E687-40AA-AA35-8237CB57C018}"/>
              </a:ext>
            </a:extLst>
          </p:cNvPr>
          <p:cNvGrpSpPr/>
          <p:nvPr/>
        </p:nvGrpSpPr>
        <p:grpSpPr>
          <a:xfrm>
            <a:off x="5375629" y="3648955"/>
            <a:ext cx="4361702" cy="2481482"/>
            <a:chOff x="5426110" y="3605233"/>
            <a:chExt cx="4783101" cy="2895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0D27FF-4B17-4E84-ADB9-08E38B81B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1011" y="3605233"/>
              <a:ext cx="4648200" cy="289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8ADDAB-3EF6-427D-881C-BFECD7F3E8FA}"/>
                </a:ext>
              </a:extLst>
            </p:cNvPr>
            <p:cNvSpPr/>
            <p:nvPr/>
          </p:nvSpPr>
          <p:spPr>
            <a:xfrm>
              <a:off x="5426110" y="5911223"/>
              <a:ext cx="1728316" cy="3651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78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7E9-E1B0-4890-BCA2-A8D6524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105B-B3D1-4DB3-8875-A82D8FA8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1"/>
            <a:ext cx="9055392" cy="4285622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Theme Colors</a:t>
            </a:r>
            <a:r>
              <a:rPr lang="en-US" dirty="0"/>
              <a:t>: </a:t>
            </a:r>
            <a:r>
              <a:rPr lang="vi-VN" dirty="0"/>
              <a:t>Có 10</a:t>
            </a:r>
            <a:r>
              <a:rPr lang="en-US" dirty="0"/>
              <a:t> theme colors </a:t>
            </a:r>
            <a:r>
              <a:rPr lang="en-US" dirty="0" err="1"/>
              <a:t>và</a:t>
            </a:r>
            <a:r>
              <a:rPr lang="vi-VN" dirty="0"/>
              <a:t> các biến thể tối hơn và sáng hơn</a:t>
            </a:r>
            <a:r>
              <a:rPr lang="en-US" dirty="0"/>
              <a:t>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Theme Colors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Variants</a:t>
            </a:r>
            <a:r>
              <a:rPr lang="en-US" dirty="0"/>
              <a:t>,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More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21B6-B4EF-4C6A-A185-222FAF3D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34B6-A5E1-4501-83B8-6F7A531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0B80-63CC-4BBD-9926-81F8E6F7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980F6-E0D0-4D47-BFBE-F73AA293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42" y="4093868"/>
            <a:ext cx="6648136" cy="1992847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2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7E9-E1B0-4890-BCA2-A8D6524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105B-B3D1-4DB3-8875-A82D8FA8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1"/>
            <a:ext cx="4654682" cy="4285622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Theme Colors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Hoặc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Customize Colors…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Create New Theme Color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Theme Color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21B6-B4EF-4C6A-A185-222FAF3D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34B6-A5E1-4501-83B8-6F7A531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0B80-63CC-4BBD-9926-81F8E6F7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97F8D-E4A1-43CE-BFB3-BAC3D358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511" y="1601705"/>
            <a:ext cx="4228553" cy="4371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8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slide </a:t>
            </a:r>
            <a:r>
              <a:rPr lang="en-US" dirty="0" err="1"/>
              <a:t>mới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Slide Layout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Slide – Themes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Themes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Slide </a:t>
            </a:r>
            <a:r>
              <a:rPr lang="en-US" dirty="0" smtClean="0"/>
              <a:t>masters </a:t>
            </a:r>
            <a:r>
              <a:rPr lang="en-US" smtClean="0"/>
              <a:t>view – Slide Master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7E9-E1B0-4890-BCA2-A8D6524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105B-B3D1-4DB3-8875-A82D8FA8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1"/>
            <a:ext cx="8448902" cy="4285622"/>
          </a:xfrm>
        </p:spPr>
        <p:txBody>
          <a:bodyPr/>
          <a:lstStyle/>
          <a:p>
            <a:pPr algn="just" fontAlgn="base"/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Themes Font: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Trong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một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bản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chiếu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luôn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có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một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kết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hợp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của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hai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tập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Font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gồm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heading </a:t>
            </a:r>
            <a:r>
              <a:rPr lang="en-US" i="0" dirty="0" err="1">
                <a:solidFill>
                  <a:schemeClr val="tx1"/>
                </a:solidFill>
                <a:effectLst/>
                <a:latin typeface="+mj-lt"/>
              </a:rPr>
              <a:t>và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 body fonts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Heading Font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dùng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cho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tiêu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đề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của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slide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ody Font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dùng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cho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phần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nội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dung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21B6-B4EF-4C6A-A185-222FAF3D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34B6-A5E1-4501-83B8-6F7A531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0B80-63CC-4BBD-9926-81F8E6F7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2" descr="Screenshot of PowerPoint 2013">
            <a:extLst>
              <a:ext uri="{FF2B5EF4-FFF2-40B4-BE49-F238E27FC236}">
                <a16:creationId xmlns:a16="http://schemas.microsoft.com/office/drawing/2014/main" id="{67E78A8B-17F6-41E3-BCC1-D5CFCA56F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93" y="3986671"/>
            <a:ext cx="3796150" cy="2247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7E9-E1B0-4890-BCA2-A8D6524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105B-B3D1-4DB3-8875-A82D8FA8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Themes Font:</a:t>
            </a:r>
            <a:endParaRPr lang="en-US" b="1" i="0" dirty="0">
              <a:solidFill>
                <a:schemeClr val="tx1"/>
              </a:solidFill>
              <a:effectLst/>
              <a:latin typeface="+mj-l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tab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Design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nhóm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Variants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, click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nút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more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và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Fonts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21B6-B4EF-4C6A-A185-222FAF3D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34B6-A5E1-4501-83B8-6F7A531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0B80-63CC-4BBD-9926-81F8E6F7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ECFF57-FA88-4324-B295-C1988CA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49" y="3292111"/>
            <a:ext cx="73152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2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7E9-E1B0-4890-BCA2-A8D6524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105B-B3D1-4DB3-8875-A82D8FA8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Themes Font:</a:t>
            </a:r>
            <a:endParaRPr lang="en-US" b="1" i="0" dirty="0">
              <a:solidFill>
                <a:schemeClr val="tx1"/>
              </a:solidFill>
              <a:effectLst/>
              <a:latin typeface="+mj-lt"/>
            </a:endParaRP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Create New Theme Fonts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heading font </a:t>
            </a:r>
            <a:r>
              <a:rPr lang="en-US" dirty="0" err="1"/>
              <a:t>và</a:t>
            </a:r>
            <a:r>
              <a:rPr lang="en-US" dirty="0"/>
              <a:t> body font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Name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color scheme, click </a:t>
            </a:r>
            <a:r>
              <a:rPr lang="en-US" b="1" dirty="0"/>
              <a:t>Save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21B6-B4EF-4C6A-A185-222FAF3D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34B6-A5E1-4501-83B8-6F7A531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0B80-63CC-4BBD-9926-81F8E6F7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5079B-8993-424D-A217-FDB920DFCB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40" y="3550298"/>
            <a:ext cx="5081448" cy="223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7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7E9-E1B0-4890-BCA2-A8D6524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105B-B3D1-4DB3-8875-A82D8FA8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1"/>
            <a:ext cx="5631057" cy="4285622"/>
          </a:xfrm>
        </p:spPr>
        <p:txBody>
          <a:bodyPr/>
          <a:lstStyle/>
          <a:p>
            <a:pPr algn="just" fontAlgn="base"/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Themes Font:</a:t>
            </a:r>
          </a:p>
          <a:p>
            <a:pPr lvl="1" algn="just" fontAlgn="base"/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Hoặc </a:t>
            </a:r>
            <a:r>
              <a:rPr lang="en-US" i="0" dirty="0" err="1">
                <a:solidFill>
                  <a:schemeClr val="tx1"/>
                </a:solidFill>
                <a:effectLst/>
                <a:latin typeface="+mj-lt"/>
              </a:rPr>
              <a:t>chọn</a:t>
            </a:r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 tab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View</a:t>
            </a:r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i="0" dirty="0" err="1">
                <a:solidFill>
                  <a:schemeClr val="tx1"/>
                </a:solidFill>
                <a:effectLst/>
                <a:latin typeface="+mj-lt"/>
              </a:rPr>
              <a:t>chọn</a:t>
            </a:r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Slide Master</a:t>
            </a:r>
          </a:p>
          <a:p>
            <a:pPr lvl="1" algn="just" fontAlgn="base"/>
            <a:r>
              <a:rPr lang="en-US" dirty="0">
                <a:solidFill>
                  <a:schemeClr val="tx1"/>
                </a:solidFill>
                <a:latin typeface="+mj-lt"/>
              </a:rPr>
              <a:t>Click menu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của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Font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bộ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Font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cần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thay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đổi</a:t>
            </a: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lvl="1"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21B6-B4EF-4C6A-A185-222FAF3D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34B6-A5E1-4501-83B8-6F7A531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0B80-63CC-4BBD-9926-81F8E6F7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DA6C6-9D90-4C05-92DF-5B474277C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2"/>
          <a:stretch/>
        </p:blipFill>
        <p:spPr>
          <a:xfrm>
            <a:off x="8400132" y="1541984"/>
            <a:ext cx="2827143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7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2D00-26C1-440E-BCE9-9DAE775A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4B65-A4B5-43C7-AACA-B006346E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25601"/>
            <a:ext cx="6110288" cy="4285622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Theme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Khi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b="1" dirty="0"/>
              <a:t>Theme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Slide,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 algn="just"/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1 Theme </a:t>
            </a:r>
            <a:r>
              <a:rPr lang="en-US" b="1" dirty="0" err="1"/>
              <a:t>mới</a:t>
            </a:r>
            <a:r>
              <a:rPr lang="en-US" dirty="0"/>
              <a:t>:</a:t>
            </a:r>
          </a:p>
          <a:p>
            <a:pPr lvl="2" algn="just"/>
            <a:r>
              <a:rPr lang="en-US" sz="2200" dirty="0" err="1"/>
              <a:t>Chọn</a:t>
            </a:r>
            <a:r>
              <a:rPr lang="en-US" sz="2200" dirty="0"/>
              <a:t> tab </a:t>
            </a:r>
            <a:r>
              <a:rPr lang="en-US" sz="2200" b="1" dirty="0"/>
              <a:t>Design</a:t>
            </a:r>
            <a:r>
              <a:rPr lang="en-US" sz="2200" dirty="0"/>
              <a:t>,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Themes,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Save Current Theme</a:t>
            </a:r>
          </a:p>
          <a:p>
            <a:pPr lvl="2" algn="just"/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r>
              <a:rPr lang="en-US" sz="2200" dirty="0"/>
              <a:t> Theme, </a:t>
            </a:r>
            <a:r>
              <a:rPr lang="en-US" sz="2200" dirty="0" err="1"/>
              <a:t>tập</a:t>
            </a:r>
            <a:r>
              <a:rPr lang="en-US" sz="2200" dirty="0"/>
              <a:t> tin Theme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b="1" dirty="0"/>
              <a:t>.thmx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8503-BF2F-4263-BA43-935F8FE7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2A81-7870-4FB3-802A-6BA5937D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91C6-CB78-499A-A8B4-AFCDC50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BC0D7-B648-4B69-A31B-14A44023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805" y="1928117"/>
            <a:ext cx="2970047" cy="3718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9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Master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>
                <a:solidFill>
                  <a:srgbClr val="FF0000"/>
                </a:solidFill>
              </a:rPr>
              <a:t>Slide Master </a:t>
            </a:r>
            <a:r>
              <a:rPr lang="en-US" b="1" dirty="0" smtClean="0">
                <a:solidFill>
                  <a:srgbClr val="FF0000"/>
                </a:solidFill>
              </a:rPr>
              <a:t>view</a:t>
            </a:r>
            <a:r>
              <a:rPr lang="en-US" b="1" dirty="0" smtClean="0"/>
              <a:t>: </a:t>
            </a:r>
            <a:r>
              <a:rPr lang="vi-VN" dirty="0"/>
              <a:t>là một tính năng đặc biệt trong PowerPoint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slide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slide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 smtClean="0"/>
          </a:p>
          <a:p>
            <a:pPr algn="just" fontAlgn="base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dirty="0" smtClean="0"/>
              <a:t>slide Master view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:</a:t>
            </a:r>
          </a:p>
          <a:p>
            <a:pPr lvl="1" algn="just" fontAlgn="base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Slide </a:t>
            </a:r>
            <a:r>
              <a:rPr lang="en-US" b="1" dirty="0">
                <a:solidFill>
                  <a:srgbClr val="FF0000"/>
                </a:solidFill>
              </a:rPr>
              <a:t>master</a:t>
            </a:r>
            <a:r>
              <a:rPr lang="en-US" dirty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slide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.</a:t>
            </a:r>
          </a:p>
          <a:p>
            <a:pPr lvl="1" algn="just" fontAlgn="base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Slide Layout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Layout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0"/>
            <a:ext cx="4890580" cy="4574031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Slide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master: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r>
              <a:rPr lang="vi-VN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L</a:t>
            </a:r>
            <a:r>
              <a:rPr lang="vi-VN" dirty="0" smtClean="0">
                <a:solidFill>
                  <a:srgbClr val="202124"/>
                </a:solidFill>
                <a:latin typeface="arial" panose="020B0604020202020204" pitchFamily="34" charset="0"/>
              </a:rPr>
              <a:t>à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slide </a:t>
            </a:r>
            <a:r>
              <a:rPr lang="vi-VN" dirty="0">
                <a:solidFill>
                  <a:srgbClr val="202124"/>
                </a:solidFill>
                <a:latin typeface="arial" panose="020B0604020202020204" pitchFamily="34" charset="0"/>
              </a:rPr>
              <a:t>trên cùng trong hệ thống phân cấp các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slide </a:t>
            </a:r>
            <a:r>
              <a:rPr lang="vi-VN" dirty="0">
                <a:solidFill>
                  <a:srgbClr val="202124"/>
                </a:solidFill>
                <a:latin typeface="arial" panose="020B0604020202020204" pitchFamily="34" charset="0"/>
              </a:rPr>
              <a:t>lưu trữ thông tin về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theme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slide layout </a:t>
            </a:r>
            <a:r>
              <a:rPr lang="vi-VN" dirty="0">
                <a:solidFill>
                  <a:srgbClr val="202124"/>
                </a:solidFill>
                <a:latin typeface="arial" panose="020B0604020202020204" pitchFamily="34" charset="0"/>
              </a:rPr>
              <a:t>bao gồm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background, color, fonts, effects, placeholder sizes.</a:t>
            </a:r>
          </a:p>
          <a:p>
            <a:pPr lvl="1" algn="just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Slide Master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giao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của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toàn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bộ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bản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chiếu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bao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gồm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i="1" dirty="0">
                <a:solidFill>
                  <a:srgbClr val="202124"/>
                </a:solidFill>
                <a:latin typeface="arial" panose="020B0604020202020204" pitchFamily="34" charset="0"/>
              </a:rPr>
              <a:t>Font </a:t>
            </a:r>
            <a:r>
              <a:rPr lang="en-US" i="1" dirty="0" err="1">
                <a:solidFill>
                  <a:srgbClr val="202124"/>
                </a:solidFill>
                <a:latin typeface="arial" panose="020B0604020202020204" pitchFamily="34" charset="0"/>
              </a:rPr>
              <a:t>chữ</a:t>
            </a:r>
            <a:r>
              <a:rPr lang="en-US" i="1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i="1" dirty="0" err="1">
                <a:solidFill>
                  <a:srgbClr val="202124"/>
                </a:solidFill>
                <a:latin typeface="arial" panose="020B0604020202020204" pitchFamily="34" charset="0"/>
              </a:rPr>
              <a:t>nền</a:t>
            </a:r>
            <a:r>
              <a:rPr lang="en-US" i="1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i="1" dirty="0" err="1">
                <a:solidFill>
                  <a:srgbClr val="202124"/>
                </a:solidFill>
                <a:latin typeface="arial" panose="020B0604020202020204" pitchFamily="34" charset="0"/>
              </a:rPr>
              <a:t>hiệu</a:t>
            </a:r>
            <a:r>
              <a:rPr lang="en-US" i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202124"/>
                </a:solidFill>
                <a:latin typeface="arial" panose="020B0604020202020204" pitchFamily="34" charset="0"/>
              </a:rPr>
              <a:t>ứng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2" descr="Screenshot of PowerPoint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92" y="2371149"/>
            <a:ext cx="4470664" cy="3008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1"/>
            <a:ext cx="6324598" cy="428562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Slide Layout</a:t>
            </a:r>
            <a:r>
              <a:rPr lang="en-US" b="1" dirty="0" smtClean="0"/>
              <a:t>: </a:t>
            </a:r>
            <a:r>
              <a:rPr lang="en-US" dirty="0" err="1" smtClean="0"/>
              <a:t>Những</a:t>
            </a:r>
            <a:r>
              <a:rPr lang="en-US" dirty="0" smtClean="0"/>
              <a:t> layout </a:t>
            </a:r>
            <a:r>
              <a:rPr lang="en-US" dirty="0" err="1" smtClean="0"/>
              <a:t>trong</a:t>
            </a:r>
            <a:r>
              <a:rPr lang="en-US" dirty="0" smtClean="0"/>
              <a:t> Slide Master View</a:t>
            </a:r>
          </a:p>
          <a:p>
            <a:pPr lvl="1" algn="just"/>
            <a:r>
              <a:rPr lang="en-US" dirty="0" smtClean="0"/>
              <a:t>Slide Layout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layout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b="1" dirty="0" smtClean="0"/>
              <a:t>Layout Master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slide </a:t>
            </a:r>
            <a:r>
              <a:rPr lang="en-US" dirty="0" err="1" smtClean="0"/>
              <a:t>thuộc</a:t>
            </a:r>
            <a:r>
              <a:rPr lang="en-US" dirty="0" smtClean="0"/>
              <a:t> Layout master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536" y="788919"/>
            <a:ext cx="2419350" cy="522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4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E67B-A7AD-495C-B3D0-52B4993B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Slide Master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684E-DB5B-4D03-B9CE-AA2D4D63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slide master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họn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tab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click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Slide Master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Slide</a:t>
            </a:r>
            <a:r>
              <a:rPr lang="en-US" dirty="0"/>
              <a:t> </a:t>
            </a:r>
            <a:r>
              <a:rPr lang="en-US" b="1" dirty="0"/>
              <a:t>Master View</a:t>
            </a:r>
            <a:r>
              <a:rPr lang="en-US" dirty="0" smtClean="0"/>
              <a:t>, click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b="1" dirty="0" smtClean="0"/>
              <a:t>Insert Slide Master</a:t>
            </a:r>
          </a:p>
          <a:p>
            <a:pPr lvl="1"/>
            <a:r>
              <a:rPr lang="en-US" dirty="0" err="1" smtClean="0"/>
              <a:t>Một</a:t>
            </a:r>
            <a:r>
              <a:rPr lang="en-US" b="1" dirty="0" smtClean="0"/>
              <a:t> slide </a:t>
            </a:r>
            <a:r>
              <a:rPr lang="en-US" dirty="0" smtClean="0"/>
              <a:t>Master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0218E-A293-48EF-A49F-7FE2BCD7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AE97-CAFE-4F0F-9DF0-F4FD64BC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FE96-FCB3-4899-A692-5A03F94B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63" y="3721486"/>
            <a:ext cx="2254441" cy="2408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83" y="3756077"/>
            <a:ext cx="2735029" cy="2349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4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Slide Master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Ẩn</a:t>
            </a:r>
            <a:r>
              <a:rPr lang="en-US" b="1" dirty="0" smtClean="0">
                <a:solidFill>
                  <a:srgbClr val="FF0000"/>
                </a:solidFill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</a:rPr>
              <a:t>hiện</a:t>
            </a:r>
            <a:r>
              <a:rPr lang="en-US" b="1" dirty="0" smtClean="0">
                <a:solidFill>
                  <a:srgbClr val="FF0000"/>
                </a:solidFill>
              </a:rPr>
              <a:t> Background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tab </a:t>
            </a: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click </a:t>
            </a:r>
            <a:r>
              <a:rPr lang="en-US" dirty="0" err="1" smtClean="0">
                <a:sym typeface="Wingdings" panose="05000000000000000000" pitchFamily="2" charset="2"/>
              </a:rPr>
              <a:t>nút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Slide Master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slide </a:t>
            </a:r>
            <a:r>
              <a:rPr lang="en-US" b="1" dirty="0" smtClean="0">
                <a:sym typeface="Wingdings" panose="05000000000000000000" pitchFamily="2" charset="2"/>
              </a:rPr>
              <a:t>Layout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nhóm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lệnh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Background 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bỏ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mục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Hide Background Graphics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Screenshot of PowerPoint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591" y="4189036"/>
            <a:ext cx="5464642" cy="1388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8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3D86-E41E-468A-BE61-54182417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slide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0E20-DEB7-48A7-958C-A59665CA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từ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Layout</a:t>
            </a:r>
          </a:p>
          <a:p>
            <a:pPr lvl="1"/>
            <a:r>
              <a:rPr lang="en-US" dirty="0"/>
              <a:t>Click tab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Home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New Slide</a:t>
            </a: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Layout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79C1-4C53-4070-8BC6-366D479D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EFCB-1630-416D-AAEC-17D9C5CB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B6CF-B073-40FF-B095-FD89CAD0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4CEA23A9-4972-4EEC-8BC5-35140A0B5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85" y="2691846"/>
            <a:ext cx="3343053" cy="3542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1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Slide Master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Tạo</a:t>
            </a:r>
            <a:r>
              <a:rPr lang="en-US" b="1" dirty="0" smtClean="0">
                <a:solidFill>
                  <a:srgbClr val="FF0000"/>
                </a:solidFill>
              </a:rPr>
              <a:t> slide layout </a:t>
            </a:r>
            <a:r>
              <a:rPr lang="en-US" b="1" dirty="0" err="1" smtClean="0">
                <a:solidFill>
                  <a:srgbClr val="FF0000"/>
                </a:solidFill>
              </a:rPr>
              <a:t>mới</a:t>
            </a:r>
            <a:r>
              <a:rPr lang="en-US" dirty="0" smtClean="0"/>
              <a:t>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layout </a:t>
            </a:r>
            <a:r>
              <a:rPr lang="en-US" dirty="0" err="1" smtClean="0"/>
              <a:t>tùy</a:t>
            </a:r>
            <a:r>
              <a:rPr lang="en-US" dirty="0" smtClean="0"/>
              <a:t> ý.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click </a:t>
            </a:r>
            <a:r>
              <a:rPr lang="en-US" dirty="0" err="1">
                <a:sym typeface="Wingdings" panose="05000000000000000000" pitchFamily="2" charset="2"/>
              </a:rPr>
              <a:t>nút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Slide Master</a:t>
            </a:r>
          </a:p>
          <a:p>
            <a:pPr lvl="1" algn="just"/>
            <a:r>
              <a:rPr lang="en-US" dirty="0" err="1" smtClean="0"/>
              <a:t>Chọn</a:t>
            </a:r>
            <a:r>
              <a:rPr lang="en-US" dirty="0" smtClean="0"/>
              <a:t> tab </a:t>
            </a:r>
            <a:r>
              <a:rPr lang="en-US" b="1" dirty="0" smtClean="0"/>
              <a:t>Slide Master </a:t>
            </a:r>
            <a:r>
              <a:rPr lang="en-US" dirty="0" smtClean="0">
                <a:sym typeface="Wingdings" panose="05000000000000000000" pitchFamily="2" charset="2"/>
              </a:rPr>
              <a:t> click </a:t>
            </a:r>
            <a:r>
              <a:rPr lang="en-US" dirty="0" err="1" smtClean="0">
                <a:sym typeface="Wingdings" panose="05000000000000000000" pitchFamily="2" charset="2"/>
              </a:rPr>
              <a:t>nút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Insert Layout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 descr="Screenshot of PowerPoint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99" y="3841432"/>
            <a:ext cx="4874622" cy="1580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Slide Master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slide layouts </a:t>
            </a:r>
            <a:r>
              <a:rPr lang="en-US" b="1" dirty="0" err="1" smtClean="0">
                <a:solidFill>
                  <a:srgbClr val="FF0000"/>
                </a:solidFill>
              </a:rPr>
              <a:t>mới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smtClean="0"/>
              <a:t>layout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Title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/>
              <a:t>Footers</a:t>
            </a:r>
            <a:r>
              <a:rPr lang="en-US" dirty="0"/>
              <a:t>.</a:t>
            </a:r>
            <a:endParaRPr lang="en-US" dirty="0" smtClean="0"/>
          </a:p>
          <a:p>
            <a:pPr lvl="1" algn="just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b="1" dirty="0"/>
              <a:t>Title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Footers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nhóm</a:t>
            </a:r>
            <a:r>
              <a:rPr lang="en-US" dirty="0"/>
              <a:t> Master Layout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ô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.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31</a:t>
            </a:fld>
            <a:endParaRPr lang="en-US"/>
          </a:p>
        </p:txBody>
      </p:sp>
      <p:pic>
        <p:nvPicPr>
          <p:cNvPr id="3074" name="Picture 2" descr="Screenshot of PowerPoint 20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24"/>
          <a:stretch/>
        </p:blipFill>
        <p:spPr bwMode="auto">
          <a:xfrm>
            <a:off x="3849751" y="3704273"/>
            <a:ext cx="6858000" cy="95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Slide Master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625601"/>
            <a:ext cx="6030405" cy="4285622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slide layouts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dirty="0" smtClean="0"/>
          </a:p>
          <a:p>
            <a:pPr lvl="1" algn="just"/>
            <a:r>
              <a:rPr lang="en-US" b="1" dirty="0" err="1" smtClean="0"/>
              <a:t>Chèn</a:t>
            </a:r>
            <a:r>
              <a:rPr lang="en-US" b="1" dirty="0" smtClean="0"/>
              <a:t> </a:t>
            </a:r>
            <a:r>
              <a:rPr lang="en-US" b="1" dirty="0" err="1" smtClean="0"/>
              <a:t>khung</a:t>
            </a:r>
            <a:r>
              <a:rPr lang="en-US" b="1" dirty="0" smtClean="0"/>
              <a:t> </a:t>
            </a:r>
            <a:r>
              <a:rPr lang="en-US" b="1" dirty="0" err="1" smtClean="0"/>
              <a:t>giữ</a:t>
            </a:r>
            <a:r>
              <a:rPr lang="en-US" b="1" dirty="0" smtClean="0"/>
              <a:t> </a:t>
            </a:r>
            <a:r>
              <a:rPr lang="en-US" b="1" dirty="0" err="1" smtClean="0"/>
              <a:t>chổ</a:t>
            </a:r>
            <a:r>
              <a:rPr lang="en-US" dirty="0" smtClean="0"/>
              <a:t>: </a:t>
            </a:r>
          </a:p>
          <a:p>
            <a:pPr lvl="2" algn="just"/>
            <a:r>
              <a:rPr lang="en-US" sz="2400" dirty="0" smtClean="0"/>
              <a:t>Click </a:t>
            </a:r>
            <a:r>
              <a:rPr lang="en-US" sz="2400" dirty="0" err="1" smtClean="0"/>
              <a:t>nút</a:t>
            </a:r>
            <a:r>
              <a:rPr lang="en-US" sz="2400" dirty="0" smtClean="0"/>
              <a:t> </a:t>
            </a:r>
            <a:r>
              <a:rPr lang="en-US" sz="2400" b="1" dirty="0"/>
              <a:t>Insert </a:t>
            </a:r>
            <a:r>
              <a:rPr lang="en-US" sz="2400" b="1" dirty="0" smtClean="0"/>
              <a:t>Placeholder</a:t>
            </a:r>
          </a:p>
          <a:p>
            <a:pPr lvl="2" algn="just"/>
            <a:r>
              <a:rPr lang="en-US" sz="2400" dirty="0" err="1" smtClean="0"/>
              <a:t>Trong</a:t>
            </a:r>
            <a:r>
              <a:rPr lang="en-US" sz="2400" b="1" dirty="0" smtClean="0"/>
              <a:t> </a:t>
            </a:r>
            <a:r>
              <a:rPr lang="en-US" sz="2400" dirty="0" smtClean="0"/>
              <a:t>menu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b="1" dirty="0"/>
              <a:t>Insert </a:t>
            </a:r>
            <a:r>
              <a:rPr lang="en-US" sz="2400" b="1" dirty="0" smtClean="0"/>
              <a:t>Placeholder,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khung</a:t>
            </a:r>
            <a:r>
              <a:rPr lang="en-US" sz="2400" dirty="0" smtClean="0"/>
              <a:t> </a:t>
            </a:r>
            <a:r>
              <a:rPr lang="en-US" sz="2400" dirty="0" err="1" smtClean="0"/>
              <a:t>gữ</a:t>
            </a:r>
            <a:r>
              <a:rPr lang="en-US" sz="2400" dirty="0"/>
              <a:t> </a:t>
            </a:r>
            <a:r>
              <a:rPr lang="en-US" sz="2400" dirty="0" err="1" smtClean="0"/>
              <a:t>chỗ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1"/>
          <a:stretch/>
        </p:blipFill>
        <p:spPr>
          <a:xfrm>
            <a:off x="8848217" y="1588714"/>
            <a:ext cx="1741995" cy="4359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0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Slide Master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1"/>
            <a:ext cx="8347012" cy="4504836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slide layouts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click </a:t>
            </a:r>
            <a:r>
              <a:rPr lang="en-US" dirty="0" err="1">
                <a:sym typeface="Wingdings" panose="05000000000000000000" pitchFamily="2" charset="2"/>
              </a:rPr>
              <a:t>nút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Slide Master</a:t>
            </a:r>
          </a:p>
          <a:p>
            <a:pPr lvl="1" algn="just"/>
            <a:r>
              <a:rPr lang="en-US" dirty="0" err="1" smtClean="0"/>
              <a:t>Chọn</a:t>
            </a:r>
            <a:r>
              <a:rPr lang="en-US" dirty="0" smtClean="0"/>
              <a:t> layout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đỗi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click </a:t>
            </a:r>
            <a:r>
              <a:rPr lang="en-US" b="1" dirty="0" smtClean="0"/>
              <a:t>Rename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b="1" dirty="0" smtClean="0"/>
              <a:t>Rename Layout</a:t>
            </a:r>
            <a:r>
              <a:rPr lang="en-US" dirty="0" smtClean="0"/>
              <a:t>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</a:t>
            </a:r>
            <a:r>
              <a:rPr lang="en-US" b="1" dirty="0" smtClean="0"/>
              <a:t>Rename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33</a:t>
            </a:fld>
            <a:endParaRPr lang="en-US"/>
          </a:p>
        </p:txBody>
      </p:sp>
      <p:pic>
        <p:nvPicPr>
          <p:cNvPr id="4098" name="Picture 2" descr="Screenshot of PowerPoint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555" y="3500310"/>
            <a:ext cx="3935128" cy="124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creenshot of PowerPoint 2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82" y="3500309"/>
            <a:ext cx="2187617" cy="124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5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mặc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văn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 smtClean="0"/>
              <a:t>khung</a:t>
            </a:r>
            <a:r>
              <a:rPr lang="en-GB" dirty="0"/>
              <a:t> </a:t>
            </a:r>
            <a:r>
              <a:rPr lang="en-GB" dirty="0" err="1" smtClean="0"/>
              <a:t>giữ</a:t>
            </a:r>
            <a:r>
              <a:rPr lang="en-GB" dirty="0" smtClean="0"/>
              <a:t> </a:t>
            </a:r>
            <a:r>
              <a:rPr lang="en-GB" dirty="0" err="1" smtClean="0"/>
              <a:t>chỗ</a:t>
            </a:r>
            <a:r>
              <a:rPr lang="en-GB" dirty="0" smtClean="0"/>
              <a:t> </a:t>
            </a:r>
            <a:r>
              <a:rPr lang="en-GB" dirty="0" err="1" smtClean="0"/>
              <a:t>phản</a:t>
            </a:r>
            <a:r>
              <a:rPr lang="en-GB" dirty="0" smtClean="0"/>
              <a:t> </a:t>
            </a:r>
            <a:r>
              <a:rPr lang="en-GB" dirty="0" err="1"/>
              <a:t>ánh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b="1" dirty="0"/>
              <a:t>slide master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err="1" smtClean="0"/>
              <a:t>Tùy</a:t>
            </a:r>
            <a:r>
              <a:rPr lang="en-GB" dirty="0" smtClean="0"/>
              <a:t> </a:t>
            </a:r>
            <a:r>
              <a:rPr lang="en-GB" dirty="0" err="1"/>
              <a:t>nhiên</a:t>
            </a:r>
            <a:r>
              <a:rPr lang="en-GB" dirty="0"/>
              <a:t>,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 smtClean="0"/>
              <a:t>kỹ</a:t>
            </a:r>
            <a:r>
              <a:rPr lang="en-GB" dirty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ký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thế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mặc</a:t>
            </a:r>
            <a:r>
              <a:rPr lang="en-GB" dirty="0"/>
              <a:t> </a:t>
            </a:r>
            <a:r>
              <a:rPr lang="en-GB" dirty="0" err="1"/>
              <a:t>định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, layout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Title and Content </a:t>
            </a:r>
            <a:r>
              <a:rPr lang="en-US" dirty="0" err="1" smtClean="0"/>
              <a:t>gồm</a:t>
            </a:r>
            <a:endParaRPr lang="en-US" dirty="0" smtClean="0"/>
          </a:p>
          <a:p>
            <a:pPr lvl="1"/>
            <a:r>
              <a:rPr lang="en-US" b="1" dirty="0" err="1" smtClean="0"/>
              <a:t>Khung</a:t>
            </a:r>
            <a:r>
              <a:rPr lang="en-US" b="1" dirty="0" smtClean="0"/>
              <a:t> Header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Slide</a:t>
            </a:r>
          </a:p>
          <a:p>
            <a:pPr lvl="1" algn="just"/>
            <a:r>
              <a:rPr lang="en-US" b="1" dirty="0" err="1" smtClean="0"/>
              <a:t>Khung</a:t>
            </a:r>
            <a:r>
              <a:rPr lang="en-US" b="1" dirty="0" smtClean="0"/>
              <a:t> Body</a:t>
            </a:r>
            <a:r>
              <a:rPr lang="en-US" dirty="0" smtClean="0"/>
              <a:t>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b="1" dirty="0" err="1" smtClean="0"/>
              <a:t>văn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slide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15 -25 </a:t>
            </a:r>
            <a:r>
              <a:rPr lang="en-US" dirty="0" err="1" smtClean="0"/>
              <a:t>từ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9" y="3965655"/>
            <a:ext cx="4494151" cy="23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1"/>
            <a:ext cx="6070156" cy="4285622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Định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dạng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văn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bản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b="1" dirty="0" smtClean="0"/>
              <a:t>Font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Font</a:t>
            </a:r>
          </a:p>
          <a:p>
            <a:pPr lvl="1" algn="just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Slide Master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dirty="0" smtClean="0"/>
              <a:t>Slide Master view</a:t>
            </a:r>
            <a:r>
              <a:rPr lang="en-US" dirty="0" smtClean="0"/>
              <a:t>, click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b="1" dirty="0" smtClean="0"/>
              <a:t>Font</a:t>
            </a:r>
            <a:r>
              <a:rPr lang="en-US" dirty="0" smtClean="0"/>
              <a:t>,</a:t>
            </a:r>
          </a:p>
          <a:p>
            <a:pPr lvl="2" algn="just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b="1" dirty="0" smtClean="0"/>
              <a:t>Font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menu </a:t>
            </a:r>
            <a:r>
              <a:rPr lang="en-US" dirty="0" err="1" smtClean="0"/>
              <a:t>gồm</a:t>
            </a:r>
            <a:r>
              <a:rPr lang="en-US" dirty="0" smtClean="0"/>
              <a:t> Font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b="1" dirty="0" smtClean="0"/>
              <a:t>Header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Body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389" y="1632956"/>
            <a:ext cx="2032792" cy="4314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9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 err="1">
                <a:solidFill>
                  <a:srgbClr val="FF0000"/>
                </a:solidFill>
              </a:rPr>
              <a:t>Định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dạng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văn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bản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dạng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cột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GB" dirty="0" err="1"/>
              <a:t>Chọn</a:t>
            </a:r>
            <a:r>
              <a:rPr lang="en-GB" dirty="0"/>
              <a:t> tab </a:t>
            </a:r>
            <a:r>
              <a:rPr lang="en-GB" b="1" dirty="0"/>
              <a:t>Home</a:t>
            </a:r>
            <a:r>
              <a:rPr lang="en-GB" dirty="0"/>
              <a:t>,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lệnh</a:t>
            </a:r>
            <a:r>
              <a:rPr lang="en-GB" dirty="0"/>
              <a:t> </a:t>
            </a:r>
            <a:r>
              <a:rPr lang="en-GB" b="1" dirty="0"/>
              <a:t>Paragraph</a:t>
            </a:r>
            <a:r>
              <a:rPr lang="en-GB" dirty="0"/>
              <a:t>, click </a:t>
            </a:r>
            <a:r>
              <a:rPr lang="en-GB" dirty="0" err="1"/>
              <a:t>nút</a:t>
            </a:r>
            <a:r>
              <a:rPr lang="en-GB" dirty="0"/>
              <a:t> </a:t>
            </a:r>
            <a:r>
              <a:rPr lang="en-GB" b="1" dirty="0"/>
              <a:t>Add or Remove Columns</a:t>
            </a:r>
            <a:r>
              <a:rPr lang="en-GB" dirty="0"/>
              <a:t> </a:t>
            </a:r>
            <a:endParaRPr lang="en-US" dirty="0"/>
          </a:p>
          <a:p>
            <a:pPr lvl="1"/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cột</a:t>
            </a:r>
            <a:r>
              <a:rPr lang="en-GB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click </a:t>
            </a:r>
            <a:r>
              <a:rPr lang="en-US" b="1" dirty="0" smtClean="0"/>
              <a:t>More Column…</a:t>
            </a:r>
            <a:r>
              <a:rPr lang="en-US" dirty="0" smtClean="0"/>
              <a:t>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3572877"/>
            <a:ext cx="2592324" cy="2338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9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Tạo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văn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/>
              <a:t>: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Slide, </a:t>
            </a:r>
            <a:r>
              <a:rPr lang="en-US" dirty="0" err="1" smtClean="0"/>
              <a:t>trang</a:t>
            </a:r>
            <a:r>
              <a:rPr lang="en-US" dirty="0" smtClean="0"/>
              <a:t> web,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Email.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tab </a:t>
            </a:r>
            <a:r>
              <a:rPr lang="en-US" b="1" dirty="0" smtClean="0"/>
              <a:t>Insert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Click </a:t>
            </a:r>
            <a:r>
              <a:rPr lang="en-US" dirty="0" err="1" smtClean="0">
                <a:sym typeface="Wingdings" panose="05000000000000000000" pitchFamily="2" charset="2"/>
              </a:rPr>
              <a:t>nút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Hyperlink (</a:t>
            </a:r>
            <a:r>
              <a:rPr lang="en-US" b="1" dirty="0" err="1" smtClean="0">
                <a:sym typeface="Wingdings" panose="05000000000000000000" pitchFamily="2" charset="2"/>
              </a:rPr>
              <a:t>Ctrl_K</a:t>
            </a:r>
            <a:r>
              <a:rPr lang="en-US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Tạo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văn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/>
              <a:t>: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26" y="2271734"/>
            <a:ext cx="7450010" cy="38149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08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0FBF-F26C-4A26-9F92-806211F0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slide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7DEB-EFCB-4492-92F2-905B336A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từ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Outline: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File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New Slide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menu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New Slide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Slides from Outline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b="1" dirty="0"/>
              <a:t>Outline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Word,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Heading </a:t>
            </a:r>
            <a:r>
              <a:rPr lang="en-US" dirty="0" err="1"/>
              <a:t>hoặc</a:t>
            </a:r>
            <a:r>
              <a:rPr lang="en-US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308E-428E-4C35-9D59-D53D56C7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92B2-FD4F-4E4B-974A-924E70BD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FFFD-B426-412C-B16C-56E61646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F0A2AD-DEE4-42F2-8369-5A73D557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36" y="4101208"/>
            <a:ext cx="4886594" cy="213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4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1"/>
            <a:ext cx="9233980" cy="4285622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Tạo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văn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Insert Hyperlink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b="1" dirty="0" smtClean="0"/>
              <a:t>Link to</a:t>
            </a:r>
            <a:r>
              <a:rPr lang="en-US" dirty="0" smtClean="0"/>
              <a:t>:</a:t>
            </a:r>
          </a:p>
          <a:p>
            <a:pPr lvl="2"/>
            <a:r>
              <a:rPr lang="en-GB" b="1" dirty="0" smtClean="0"/>
              <a:t>Place </a:t>
            </a:r>
            <a:r>
              <a:rPr lang="en-GB" b="1" dirty="0"/>
              <a:t>in this </a:t>
            </a:r>
            <a:r>
              <a:rPr lang="en-GB" b="1" dirty="0" smtClean="0"/>
              <a:t>document: </a:t>
            </a:r>
            <a:r>
              <a:rPr lang="en-GB" dirty="0" err="1" smtClean="0"/>
              <a:t>liên</a:t>
            </a:r>
            <a:r>
              <a:rPr lang="en-GB" dirty="0" smtClean="0"/>
              <a:t>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đến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Slide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chiếu</a:t>
            </a:r>
            <a:endParaRPr lang="en-GB" dirty="0" smtClean="0"/>
          </a:p>
          <a:p>
            <a:pPr lvl="2"/>
            <a:r>
              <a:rPr lang="en-GB" b="1" dirty="0"/>
              <a:t>Existing File or Web </a:t>
            </a:r>
            <a:r>
              <a:rPr lang="en-GB" b="1" dirty="0" smtClean="0"/>
              <a:t>Page:</a:t>
            </a:r>
            <a:r>
              <a:rPr lang="en-GB" dirty="0" smtClean="0"/>
              <a:t> </a:t>
            </a:r>
            <a:r>
              <a:rPr lang="en-GB" dirty="0" err="1" smtClean="0"/>
              <a:t>liên</a:t>
            </a:r>
            <a:r>
              <a:rPr lang="en-GB" dirty="0" smtClean="0"/>
              <a:t>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đến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r>
              <a:rPr lang="en-GB" dirty="0" smtClean="0"/>
              <a:t> tin </a:t>
            </a:r>
            <a:r>
              <a:rPr lang="en-GB" dirty="0" err="1" smtClean="0"/>
              <a:t>đã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,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r>
              <a:rPr lang="en-GB" dirty="0" smtClean="0"/>
              <a:t> web </a:t>
            </a:r>
          </a:p>
          <a:p>
            <a:pPr lvl="2"/>
            <a:r>
              <a:rPr lang="en-US" b="1" dirty="0" smtClean="0"/>
              <a:t>Create new Document: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2"/>
            <a:r>
              <a:rPr lang="en-US" b="1" dirty="0" smtClean="0"/>
              <a:t>Email Address: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14/05/202121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Bài giảng Style - Themes - GV: Từ Thị Xuân Hiền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7388-CF77-43E7-82A9-2AFA9D4B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slide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0A5A-4E2C-4BCE-9EE4-8C7486C8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1"/>
            <a:ext cx="6788053" cy="4285622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từ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đã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có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File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New Slide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menu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New Slide, </a:t>
            </a:r>
            <a:r>
              <a:rPr lang="en-US" dirty="0" err="1"/>
              <a:t>chọn</a:t>
            </a:r>
            <a:r>
              <a:rPr lang="en-US" b="1" dirty="0"/>
              <a:t> Reuse Slide</a:t>
            </a:r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b="1" dirty="0"/>
              <a:t>Reuse Slide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 algn="just"/>
            <a:r>
              <a:rPr lang="en-US" dirty="0"/>
              <a:t>Click </a:t>
            </a:r>
            <a:r>
              <a:rPr lang="en-US" dirty="0" err="1"/>
              <a:t>chọn</a:t>
            </a:r>
            <a:r>
              <a:rPr lang="en-US" dirty="0"/>
              <a:t> Slide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1821-1880-486B-8EAE-3C2AF45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F1C0-46E1-4486-8C66-19EDE2A4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9CDB-D195-4DDF-80A4-9DBDA8CF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94E31-B4F7-4580-965A-52B54ACA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265" y="1851156"/>
            <a:ext cx="2422419" cy="3834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762B-9590-4BEA-858A-75DA81F7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slide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8F64-F9B5-4FC7-9CC4-27E9FCE9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mới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tương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slide </a:t>
            </a:r>
            <a:r>
              <a:rPr lang="en-US" b="1" dirty="0" err="1">
                <a:solidFill>
                  <a:srgbClr val="FF0000"/>
                </a:solidFill>
              </a:rPr>
              <a:t>đang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chọn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b="1" dirty="0"/>
              <a:t>Thumbnail Slide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slide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b="1" dirty="0"/>
              <a:t>Enter, </a:t>
            </a:r>
          </a:p>
          <a:p>
            <a:pPr lvl="1"/>
            <a:r>
              <a:rPr lang="en-US" dirty="0"/>
              <a:t>Hoặc click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New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13B2-7F44-45BB-B294-047FE391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E25B-CD4C-47C5-8A69-AB78FF54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943D-20C9-4E71-846A-0A314543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46D8-33AD-4DFB-AD15-DA0DFDE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0500-D003-4EBD-B08D-CCE1A98B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Placeholder:</a:t>
            </a:r>
            <a:r>
              <a:rPr lang="en-US" sz="2800" b="1" dirty="0"/>
              <a:t> </a:t>
            </a:r>
            <a:r>
              <a:rPr lang="vi-VN" dirty="0"/>
              <a:t>Khi chèn một </a:t>
            </a:r>
            <a:r>
              <a:rPr lang="en-US" dirty="0"/>
              <a:t>Slide </a:t>
            </a:r>
            <a:r>
              <a:rPr lang="vi-VN" dirty="0"/>
              <a:t>mới, </a:t>
            </a:r>
            <a:r>
              <a:rPr lang="en-US" dirty="0" err="1"/>
              <a:t>trên</a:t>
            </a:r>
            <a:r>
              <a:rPr lang="en-US" dirty="0"/>
              <a:t> slide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/>
              <a:t>khung</a:t>
            </a:r>
            <a:r>
              <a:rPr lang="en-US" b="1" dirty="0"/>
              <a:t> </a:t>
            </a:r>
            <a:r>
              <a:rPr lang="vi-VN" b="1" dirty="0"/>
              <a:t>giữ chỗ </a:t>
            </a:r>
            <a:r>
              <a:rPr lang="vi-VN" dirty="0"/>
              <a:t>có thể chứa các loại nội dung khác nhau, bao gồm cả văn bản</a:t>
            </a:r>
            <a:r>
              <a:rPr lang="en-US" dirty="0"/>
              <a:t>,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vi-VN" dirty="0"/>
              <a:t>hình ảnh…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E93C-E75B-465A-8573-1D7E5DE7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4DE8-76C2-4722-938A-02498A83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E0C6-BC7D-4748-B48B-D753049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creenshot of PowerPoint 2013">
            <a:extLst>
              <a:ext uri="{FF2B5EF4-FFF2-40B4-BE49-F238E27FC236}">
                <a16:creationId xmlns:a16="http://schemas.microsoft.com/office/drawing/2014/main" id="{2F93EBAF-4D80-459E-88C7-D830201B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5" y="3386962"/>
            <a:ext cx="5918794" cy="274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5083-9BFD-48E5-B886-55D9922C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C6CD-7E35-4DD0-AC1C-590DB796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Layout</a:t>
            </a:r>
            <a:r>
              <a:rPr lang="en-US" dirty="0"/>
              <a:t>: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chổ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slide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(Layout)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9 layout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3768-7F85-43CA-AAF3-FE52357B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F945-0936-4FD0-90FB-A3DD6976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9323-2A7D-490C-BC35-FA596971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D38694-D0EF-4087-A9A8-C961DACAE14F}"/>
              </a:ext>
            </a:extLst>
          </p:cNvPr>
          <p:cNvGrpSpPr/>
          <p:nvPr/>
        </p:nvGrpSpPr>
        <p:grpSpPr>
          <a:xfrm>
            <a:off x="3023118" y="3579467"/>
            <a:ext cx="8061737" cy="2442976"/>
            <a:chOff x="3023118" y="3579467"/>
            <a:chExt cx="8061737" cy="24429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9AD478-C2A1-4E5F-9B2D-D3302CD2915C}"/>
                </a:ext>
              </a:extLst>
            </p:cNvPr>
            <p:cNvSpPr txBox="1"/>
            <p:nvPr/>
          </p:nvSpPr>
          <p:spPr>
            <a:xfrm>
              <a:off x="3023118" y="3579467"/>
              <a:ext cx="3508311" cy="2442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01638" lvl="1" indent="-40163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Title slide</a:t>
              </a:r>
            </a:p>
            <a:p>
              <a:pPr marL="401638" lvl="1" indent="-40163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Title and content</a:t>
              </a:r>
            </a:p>
            <a:p>
              <a:pPr marL="401638" lvl="1" indent="-40163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Section Header</a:t>
              </a:r>
            </a:p>
            <a:p>
              <a:pPr marL="401638" lvl="1" indent="-40163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Two Content</a:t>
              </a:r>
            </a:p>
            <a:p>
              <a:pPr marL="401638" lvl="1" indent="-40163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Comparison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503AC-3575-4D81-B106-F6993418F70D}"/>
                </a:ext>
              </a:extLst>
            </p:cNvPr>
            <p:cNvSpPr txBox="1"/>
            <p:nvPr/>
          </p:nvSpPr>
          <p:spPr>
            <a:xfrm>
              <a:off x="6965335" y="3579467"/>
              <a:ext cx="4119520" cy="2442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Title Only</a:t>
              </a: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Blank</a:t>
              </a: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Content with Caption</a:t>
              </a: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Picture with Caption</a:t>
              </a: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95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5083-9BFD-48E5-B886-55D9922C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C6CD-7E35-4DD0-AC1C-590DB796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Layout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3768-7F85-43CA-AAF3-FE52357B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F945-0936-4FD0-90FB-A3DD6976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9323-2A7D-490C-BC35-FA596971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B89FFDCA-7300-436B-9FA1-255699966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3" b="3618"/>
          <a:stretch/>
        </p:blipFill>
        <p:spPr>
          <a:xfrm>
            <a:off x="5977230" y="1532635"/>
            <a:ext cx="4468357" cy="470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0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4808</TotalTime>
  <Words>2072</Words>
  <Application>Microsoft Office PowerPoint</Application>
  <PresentationFormat>Widescreen</PresentationFormat>
  <Paragraphs>306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Tahoma</vt:lpstr>
      <vt:lpstr>Wingdings</vt:lpstr>
      <vt:lpstr>Wingdings 3</vt:lpstr>
      <vt:lpstr>Wisp</vt:lpstr>
      <vt:lpstr>1_Custom Design</vt:lpstr>
      <vt:lpstr>Custom Design</vt:lpstr>
      <vt:lpstr>Bài 18 Các thao tác với slide</vt:lpstr>
      <vt:lpstr>Nội dung</vt:lpstr>
      <vt:lpstr>Tạo một slide mới</vt:lpstr>
      <vt:lpstr>Tạo một slide mới</vt:lpstr>
      <vt:lpstr>Tạo một slide mới</vt:lpstr>
      <vt:lpstr>Tạo một slide mới</vt:lpstr>
      <vt:lpstr>Slide Layout</vt:lpstr>
      <vt:lpstr>Slide Layout</vt:lpstr>
      <vt:lpstr>Slide Layout</vt:lpstr>
      <vt:lpstr>Slide Layout</vt:lpstr>
      <vt:lpstr>Thiết kế Slide</vt:lpstr>
      <vt:lpstr>Thiết kế Slide</vt:lpstr>
      <vt:lpstr>Thiết kế Slide</vt:lpstr>
      <vt:lpstr>Themes</vt:lpstr>
      <vt:lpstr>Themes</vt:lpstr>
      <vt:lpstr>Themes </vt:lpstr>
      <vt:lpstr>Themes </vt:lpstr>
      <vt:lpstr>Tùy biến Themes</vt:lpstr>
      <vt:lpstr>Tùy biến Themes</vt:lpstr>
      <vt:lpstr>Tùy biến Themes</vt:lpstr>
      <vt:lpstr>Tùy biến Themes</vt:lpstr>
      <vt:lpstr>Tùy biến Themes</vt:lpstr>
      <vt:lpstr>Tùy biến Themes</vt:lpstr>
      <vt:lpstr>Tùy biến Themes</vt:lpstr>
      <vt:lpstr>Slide Master view</vt:lpstr>
      <vt:lpstr>Slide Master</vt:lpstr>
      <vt:lpstr>Slide Master</vt:lpstr>
      <vt:lpstr>Sử dụng Slide Master view</vt:lpstr>
      <vt:lpstr>Sử dụng Slide Master view</vt:lpstr>
      <vt:lpstr>Sử dụng Slide Master view</vt:lpstr>
      <vt:lpstr>Sử dụng Slide Master view</vt:lpstr>
      <vt:lpstr>Sử dụng Slide Master view</vt:lpstr>
      <vt:lpstr>Sử dụng Slide Master view</vt:lpstr>
      <vt:lpstr>Nhập và định dạng văn bản</vt:lpstr>
      <vt:lpstr>Nhập và định dạng văn bản</vt:lpstr>
      <vt:lpstr>Nhập và định dạng văn bản</vt:lpstr>
      <vt:lpstr>Nhập và định dạng văn bản</vt:lpstr>
      <vt:lpstr>Nhập và định dạng văn bản</vt:lpstr>
      <vt:lpstr>Nhập và định dạng văn bản</vt:lpstr>
      <vt:lpstr>Nhập và định dạng văn bản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HP</cp:lastModifiedBy>
  <cp:revision>445</cp:revision>
  <dcterms:created xsi:type="dcterms:W3CDTF">2021-05-13T02:13:49Z</dcterms:created>
  <dcterms:modified xsi:type="dcterms:W3CDTF">2021-06-12T05:05:53Z</dcterms:modified>
  <cp:contentStatus/>
</cp:coreProperties>
</file>