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81" r:id="rId2"/>
    <p:sldId id="287" r:id="rId3"/>
    <p:sldId id="282" r:id="rId4"/>
    <p:sldId id="283" r:id="rId5"/>
    <p:sldId id="285" r:id="rId6"/>
    <p:sldId id="286" r:id="rId7"/>
    <p:sldId id="284" r:id="rId8"/>
    <p:sldId id="288" r:id="rId9"/>
    <p:sldId id="293" r:id="rId10"/>
    <p:sldId id="294" r:id="rId11"/>
    <p:sldId id="289" r:id="rId12"/>
    <p:sldId id="295" r:id="rId13"/>
    <p:sldId id="296" r:id="rId14"/>
    <p:sldId id="297" r:id="rId15"/>
    <p:sldId id="298" r:id="rId16"/>
    <p:sldId id="300" r:id="rId17"/>
    <p:sldId id="301" r:id="rId18"/>
    <p:sldId id="290" r:id="rId19"/>
    <p:sldId id="302" r:id="rId20"/>
    <p:sldId id="304" r:id="rId21"/>
    <p:sldId id="305" r:id="rId22"/>
    <p:sldId id="306" r:id="rId23"/>
    <p:sldId id="299" r:id="rId24"/>
    <p:sldId id="308" r:id="rId25"/>
    <p:sldId id="307" r:id="rId26"/>
    <p:sldId id="291" r:id="rId27"/>
    <p:sldId id="292" r:id="rId28"/>
    <p:sldId id="317" r:id="rId29"/>
    <p:sldId id="340" r:id="rId30"/>
    <p:sldId id="341" r:id="rId31"/>
    <p:sldId id="342" r:id="rId32"/>
    <p:sldId id="343" r:id="rId33"/>
    <p:sldId id="344" r:id="rId34"/>
    <p:sldId id="345" r:id="rId35"/>
    <p:sldId id="346" r:id="rId36"/>
    <p:sldId id="347" r:id="rId37"/>
    <p:sldId id="348" r:id="rId38"/>
    <p:sldId id="353" r:id="rId39"/>
    <p:sldId id="354" r:id="rId40"/>
    <p:sldId id="349" r:id="rId41"/>
    <p:sldId id="350" r:id="rId42"/>
    <p:sldId id="351" r:id="rId43"/>
    <p:sldId id="352" r:id="rId44"/>
    <p:sldId id="355" r:id="rId45"/>
    <p:sldId id="356" r:id="rId46"/>
    <p:sldId id="312" r:id="rId47"/>
    <p:sldId id="314" r:id="rId48"/>
    <p:sldId id="315" r:id="rId49"/>
    <p:sldId id="316" r:id="rId50"/>
    <p:sldId id="303" r:id="rId51"/>
    <p:sldId id="309" r:id="rId52"/>
    <p:sldId id="310" r:id="rId53"/>
    <p:sldId id="311" r:id="rId54"/>
    <p:sldId id="358" r:id="rId55"/>
    <p:sldId id="361" r:id="rId56"/>
    <p:sldId id="357" r:id="rId57"/>
    <p:sldId id="362" r:id="rId58"/>
    <p:sldId id="359" r:id="rId59"/>
    <p:sldId id="363" r:id="rId60"/>
    <p:sldId id="36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19D38-B9B5-45E2-ADE4-1221F47CC04D}" type="datetimeFigureOut">
              <a:rPr lang="en-US" smtClean="0"/>
              <a:t>13/06/202121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4FD4-EB42-4688-893B-B066E80CDB5B}" type="slidenum">
              <a:rPr lang="en-US" smtClean="0"/>
              <a:t>‹#›</a:t>
            </a:fld>
            <a:endParaRPr lang="en-US"/>
          </a:p>
        </p:txBody>
      </p:sp>
    </p:spTree>
    <p:extLst>
      <p:ext uri="{BB962C8B-B14F-4D97-AF65-F5344CB8AC3E}">
        <p14:creationId xmlns:p14="http://schemas.microsoft.com/office/powerpoint/2010/main" val="10027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540164"/>
          </a:xfrm>
        </p:spPr>
        <p:txBody>
          <a:bodyPr anchor="b">
            <a:normAutofit/>
          </a:bodyPr>
          <a:lstStyle>
            <a:lvl1pPr algn="ctr">
              <a:defRPr sz="5400" b="1"/>
            </a:lvl1pPr>
          </a:lstStyle>
          <a:p>
            <a:r>
              <a:rPr lang="en-US"/>
              <a:t>Click to edit Master title style</a:t>
            </a:r>
            <a:endParaRPr lang="en-US" dirty="0"/>
          </a:p>
        </p:txBody>
      </p:sp>
      <p:sp>
        <p:nvSpPr>
          <p:cNvPr id="3" name="Subtitle 2"/>
          <p:cNvSpPr>
            <a:spLocks noGrp="1"/>
          </p:cNvSpPr>
          <p:nvPr>
            <p:ph type="subTitle" idx="1"/>
          </p:nvPr>
        </p:nvSpPr>
        <p:spPr>
          <a:xfrm>
            <a:off x="2589213" y="4529541"/>
            <a:ext cx="8915399" cy="1374122"/>
          </a:xfrm>
        </p:spPr>
        <p:txBody>
          <a:bodyPr anchor="t"/>
          <a:lstStyle>
            <a:lvl1pPr marL="0" indent="0" algn="ctr">
              <a:buNone/>
              <a:defRPr b="1">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8341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3131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91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8543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00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28978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4863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79556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4545"/>
          </a:xfrm>
        </p:spPr>
        <p:txBody>
          <a:bodyPr/>
          <a:lstStyle>
            <a:lvl1pPr>
              <a:defRPr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1801091"/>
            <a:ext cx="8915400" cy="4110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0126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095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098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14/05/202121</a:t>
            </a:r>
          </a:p>
        </p:txBody>
      </p:sp>
      <p:sp>
        <p:nvSpPr>
          <p:cNvPr id="8" name="Footer Placeholder 7"/>
          <p:cNvSpPr>
            <a:spLocks noGrp="1"/>
          </p:cNvSpPr>
          <p:nvPr>
            <p:ph type="ftr" sz="quarter" idx="11"/>
          </p:nvPr>
        </p:nvSpPr>
        <p:spPr/>
        <p:txBody>
          <a:bodyPr/>
          <a:lstStyle/>
          <a:p>
            <a:r>
              <a:rPr lang="en-US"/>
              <a:t>Bài giảng Style - Themes - GV: Từ Thị Xuân Hiền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7325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14/05/202121</a:t>
            </a:r>
          </a:p>
        </p:txBody>
      </p:sp>
      <p:sp>
        <p:nvSpPr>
          <p:cNvPr id="4" name="Footer Placeholder 3"/>
          <p:cNvSpPr>
            <a:spLocks noGrp="1"/>
          </p:cNvSpPr>
          <p:nvPr>
            <p:ph type="ftr" sz="quarter" idx="11"/>
          </p:nvPr>
        </p:nvSpPr>
        <p:spPr/>
        <p:txBody>
          <a:bodyPr/>
          <a:lstStyle/>
          <a:p>
            <a:r>
              <a:rPr lang="en-US"/>
              <a:t>Bài giảng Style - Themes - GV: Từ Thị Xuân Hiền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409580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14/05/202121</a:t>
            </a:r>
          </a:p>
        </p:txBody>
      </p:sp>
      <p:sp>
        <p:nvSpPr>
          <p:cNvPr id="3" name="Footer Placeholder 2"/>
          <p:cNvSpPr>
            <a:spLocks noGrp="1"/>
          </p:cNvSpPr>
          <p:nvPr>
            <p:ph type="ftr" sz="quarter" idx="11"/>
          </p:nvPr>
        </p:nvSpPr>
        <p:spPr/>
        <p:txBody>
          <a:bodyPr/>
          <a:lstStyle/>
          <a:p>
            <a:r>
              <a:rPr lang="en-US"/>
              <a:t>Bài giảng Style - Themes - GV: Từ Thị Xuân Hiền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0212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105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5895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0593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1838036"/>
            <a:ext cx="8915400" cy="418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14/05/202121</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Bài giảng Style - Themes - GV: Từ Thị Xuân Hiền</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F84318-9856-4A67-8CE7-23A223DD6362}" type="slidenum">
              <a:rPr lang="en-US" smtClean="0"/>
              <a:t>‹#›</a:t>
            </a:fld>
            <a:endParaRPr lang="en-US"/>
          </a:p>
        </p:txBody>
      </p:sp>
    </p:spTree>
    <p:extLst>
      <p:ext uri="{BB962C8B-B14F-4D97-AF65-F5344CB8AC3E}">
        <p14:creationId xmlns:p14="http://schemas.microsoft.com/office/powerpoint/2010/main" val="308701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DDC-1E57-4F27-9BED-8475B11564CD}"/>
              </a:ext>
            </a:extLst>
          </p:cNvPr>
          <p:cNvSpPr>
            <a:spLocks noGrp="1"/>
          </p:cNvSpPr>
          <p:nvPr>
            <p:ph type="ctrTitle"/>
          </p:nvPr>
        </p:nvSpPr>
        <p:spPr>
          <a:xfrm>
            <a:off x="1490449" y="1958675"/>
            <a:ext cx="10254310" cy="2169981"/>
          </a:xfrm>
        </p:spPr>
        <p:txBody>
          <a:bodyPr>
            <a:normAutofit fontScale="90000"/>
          </a:bodyPr>
          <a:lstStyle/>
          <a:p>
            <a:b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br>
            <a:r>
              <a:rPr lang="en-US" sz="7200"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Bài</a:t>
            </a:r>
            <a: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2</a:t>
            </a:r>
            <a:b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br>
            <a:r>
              <a:rPr lang="en-US" sz="7200"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Hệ</a:t>
            </a:r>
            <a: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a:t>
            </a:r>
            <a:r>
              <a:rPr lang="en-US" sz="7200"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điều</a:t>
            </a:r>
            <a: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a:t>
            </a:r>
            <a:r>
              <a:rPr lang="en-US" sz="7200"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hành</a:t>
            </a:r>
            <a:r>
              <a:rPr lang="en-US" sz="7200"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Window10</a:t>
            </a:r>
            <a:endParaRPr lang="en-US" sz="7200" dirty="0">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A4E97962-2255-454D-B2BB-0AC3AF8D3CC8}"/>
              </a:ext>
            </a:extLst>
          </p:cNvPr>
          <p:cNvSpPr>
            <a:spLocks noGrp="1"/>
          </p:cNvSpPr>
          <p:nvPr>
            <p:ph type="subTitle" idx="1"/>
          </p:nvPr>
        </p:nvSpPr>
        <p:spPr/>
        <p:txBody>
          <a:bodyPr/>
          <a:lstStyle/>
          <a:p>
            <a:r>
              <a:rPr lang="en-US" b="1" dirty="0"/>
              <a:t>GV: </a:t>
            </a:r>
            <a:r>
              <a:rPr lang="en-US" b="1" dirty="0" err="1"/>
              <a:t>Từ</a:t>
            </a:r>
            <a:r>
              <a:rPr lang="en-US" b="1" dirty="0"/>
              <a:t> </a:t>
            </a:r>
            <a:r>
              <a:rPr lang="en-US" b="1" dirty="0" err="1"/>
              <a:t>Thị</a:t>
            </a:r>
            <a:r>
              <a:rPr lang="en-US" b="1" dirty="0"/>
              <a:t> </a:t>
            </a:r>
            <a:r>
              <a:rPr lang="en-US" b="1" dirty="0" err="1"/>
              <a:t>Xuân</a:t>
            </a:r>
            <a:r>
              <a:rPr lang="en-US" b="1" dirty="0"/>
              <a:t> </a:t>
            </a:r>
            <a:r>
              <a:rPr lang="en-US" b="1" dirty="0" err="1"/>
              <a:t>Hiền</a:t>
            </a:r>
            <a:endParaRPr lang="en-US" b="1" dirty="0"/>
          </a:p>
          <a:p>
            <a:r>
              <a:rPr lang="en-US" b="1" dirty="0"/>
              <a:t>Email: ttxuanhien@gmail.com</a:t>
            </a:r>
          </a:p>
          <a:p>
            <a:endParaRPr lang="en-US" dirty="0"/>
          </a:p>
        </p:txBody>
      </p:sp>
    </p:spTree>
    <p:extLst>
      <p:ext uri="{BB962C8B-B14F-4D97-AF65-F5344CB8AC3E}">
        <p14:creationId xmlns:p14="http://schemas.microsoft.com/office/powerpoint/2010/main" val="418528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CA8A-84BC-48E3-95AE-DCF1DF6B9653}"/>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75CE5910-3D20-439C-8C25-5A22E0D7ADEF}"/>
              </a:ext>
            </a:extLst>
          </p:cNvPr>
          <p:cNvSpPr>
            <a:spLocks noGrp="1"/>
          </p:cNvSpPr>
          <p:nvPr>
            <p:ph idx="1"/>
          </p:nvPr>
        </p:nvSpPr>
        <p:spPr/>
        <p:txBody>
          <a:bodyPr/>
          <a:lstStyle/>
          <a:p>
            <a:pPr algn="just"/>
            <a:r>
              <a:rPr lang="en-US" b="1" dirty="0" err="1">
                <a:solidFill>
                  <a:srgbClr val="FF0000"/>
                </a:solidFill>
              </a:rPr>
              <a:t>Các</a:t>
            </a:r>
            <a:r>
              <a:rPr lang="en-US" b="1" dirty="0">
                <a:solidFill>
                  <a:srgbClr val="FF0000"/>
                </a:solidFill>
              </a:rPr>
              <a:t> </a:t>
            </a:r>
            <a:r>
              <a:rPr lang="en-US" b="1" dirty="0" err="1">
                <a:solidFill>
                  <a:srgbClr val="FF0000"/>
                </a:solidFill>
              </a:rPr>
              <a:t>ứng</a:t>
            </a:r>
            <a:r>
              <a:rPr lang="en-US" b="1" dirty="0">
                <a:solidFill>
                  <a:srgbClr val="FF0000"/>
                </a:solidFill>
              </a:rPr>
              <a:t> </a:t>
            </a:r>
            <a:r>
              <a:rPr lang="en-US" b="1" dirty="0" err="1">
                <a:solidFill>
                  <a:srgbClr val="FF0000"/>
                </a:solidFill>
              </a:rPr>
              <a:t>dụng</a:t>
            </a:r>
            <a:r>
              <a:rPr lang="en-US" b="1" dirty="0">
                <a:solidFill>
                  <a:srgbClr val="FF0000"/>
                </a:solidFill>
              </a:rPr>
              <a:t> (</a:t>
            </a:r>
            <a:r>
              <a:rPr lang="vi-VN" b="1" dirty="0">
                <a:solidFill>
                  <a:srgbClr val="FF0000"/>
                </a:solidFill>
              </a:rPr>
              <a:t>Apps</a:t>
            </a:r>
            <a:r>
              <a:rPr lang="en-US" b="1" dirty="0">
                <a:solidFill>
                  <a:srgbClr val="FF0000"/>
                </a:solidFill>
              </a:rPr>
              <a:t>)</a:t>
            </a:r>
            <a:r>
              <a:rPr lang="vi-VN"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chương</a:t>
            </a:r>
            <a:r>
              <a:rPr lang="en-US" b="1" dirty="0">
                <a:solidFill>
                  <a:srgbClr val="FF0000"/>
                </a:solidFill>
              </a:rPr>
              <a:t> </a:t>
            </a:r>
            <a:r>
              <a:rPr lang="en-US" b="1" dirty="0" err="1">
                <a:solidFill>
                  <a:srgbClr val="FF0000"/>
                </a:solidFill>
              </a:rPr>
              <a:t>trình</a:t>
            </a:r>
            <a:r>
              <a:rPr lang="en-US" b="1" dirty="0">
                <a:solidFill>
                  <a:srgbClr val="FF0000"/>
                </a:solidFill>
              </a:rPr>
              <a:t> </a:t>
            </a:r>
            <a:r>
              <a:rPr lang="en-US" b="1" dirty="0" err="1">
                <a:solidFill>
                  <a:srgbClr val="FF0000"/>
                </a:solidFill>
              </a:rPr>
              <a:t>ứng</a:t>
            </a:r>
            <a:r>
              <a:rPr lang="en-US" b="1" dirty="0">
                <a:solidFill>
                  <a:srgbClr val="FF0000"/>
                </a:solidFill>
              </a:rPr>
              <a:t> </a:t>
            </a:r>
            <a:r>
              <a:rPr lang="en-US" b="1" dirty="0" err="1">
                <a:solidFill>
                  <a:srgbClr val="FF0000"/>
                </a:solidFill>
              </a:rPr>
              <a:t>dụng</a:t>
            </a:r>
            <a:r>
              <a:rPr lang="vi-VN" b="1" dirty="0">
                <a:solidFill>
                  <a:srgbClr val="FF0000"/>
                </a:solidFill>
              </a:rPr>
              <a:t> </a:t>
            </a:r>
            <a:r>
              <a:rPr lang="en-US" b="1" dirty="0">
                <a:solidFill>
                  <a:srgbClr val="FF0000"/>
                </a:solidFill>
              </a:rPr>
              <a:t>(</a:t>
            </a:r>
            <a:r>
              <a:rPr lang="vi-VN" b="1" dirty="0">
                <a:solidFill>
                  <a:srgbClr val="FF0000"/>
                </a:solidFill>
              </a:rPr>
              <a:t>Application Programs</a:t>
            </a:r>
            <a:r>
              <a:rPr lang="en-US" b="1" dirty="0">
                <a:solidFill>
                  <a:srgbClr val="FF0000"/>
                </a:solidFill>
              </a:rPr>
              <a:t>)</a:t>
            </a:r>
          </a:p>
          <a:p>
            <a:pPr lvl="1" algn="just"/>
            <a:r>
              <a:rPr lang="vi-VN" dirty="0">
                <a:solidFill>
                  <a:schemeClr val="tx1"/>
                </a:solidFill>
              </a:rPr>
              <a:t>Windows 10 gọi các chương trình ứng dụng là “</a:t>
            </a:r>
            <a:r>
              <a:rPr lang="vi-VN" b="1" i="1" dirty="0">
                <a:solidFill>
                  <a:schemeClr val="tx1"/>
                </a:solidFill>
              </a:rPr>
              <a:t>Desktop apps</a:t>
            </a:r>
            <a:r>
              <a:rPr lang="vi-VN" dirty="0">
                <a:solidFill>
                  <a:schemeClr val="tx1"/>
                </a:solidFill>
              </a:rPr>
              <a:t>”. </a:t>
            </a:r>
            <a:endParaRPr lang="en-US" dirty="0">
              <a:solidFill>
                <a:schemeClr val="tx1"/>
              </a:solidFill>
            </a:endParaRPr>
          </a:p>
          <a:p>
            <a:pPr lvl="1" algn="just"/>
            <a:r>
              <a:rPr lang="vi-VN" dirty="0">
                <a:solidFill>
                  <a:schemeClr val="tx1"/>
                </a:solidFill>
              </a:rPr>
              <a:t>Ví dụ: “Ứng dụng OneNote 2016 dành cho Máy tính để bàn”</a:t>
            </a:r>
            <a:r>
              <a:rPr lang="en-US" dirty="0">
                <a:solidFill>
                  <a:schemeClr val="tx1"/>
                </a:solidFill>
              </a:rPr>
              <a:t> </a:t>
            </a:r>
            <a:r>
              <a:rPr lang="vi-VN" dirty="0">
                <a:solidFill>
                  <a:schemeClr val="tx1"/>
                </a:solidFill>
              </a:rPr>
              <a:t>đề cập đến chương trình ứng dụng đã cài đặt</a:t>
            </a:r>
            <a:endParaRPr lang="en-US" dirty="0">
              <a:solidFill>
                <a:schemeClr val="tx1"/>
              </a:solidFill>
            </a:endParaRPr>
          </a:p>
          <a:p>
            <a:pPr lvl="1" algn="just"/>
            <a:r>
              <a:rPr lang="en-US" dirty="0">
                <a:solidFill>
                  <a:schemeClr val="tx1"/>
                </a:solidFill>
              </a:rPr>
              <a:t>T</a:t>
            </a:r>
            <a:r>
              <a:rPr lang="vi-VN" dirty="0">
                <a:solidFill>
                  <a:schemeClr val="tx1"/>
                </a:solidFill>
              </a:rPr>
              <a:t>rong khi “OneNote” đề cập đến ứng dụng được thiết kế cho màn hình cảm ứng</a:t>
            </a:r>
            <a:endParaRPr lang="en-US" dirty="0">
              <a:solidFill>
                <a:schemeClr val="tx1"/>
              </a:solidFill>
            </a:endParaRPr>
          </a:p>
        </p:txBody>
      </p:sp>
      <p:sp>
        <p:nvSpPr>
          <p:cNvPr id="4" name="Date Placeholder 3">
            <a:extLst>
              <a:ext uri="{FF2B5EF4-FFF2-40B4-BE49-F238E27FC236}">
                <a16:creationId xmlns:a16="http://schemas.microsoft.com/office/drawing/2014/main" id="{EB0A0546-B226-44A8-B385-7F71338D354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B1B3B7F-2C47-45C5-BAE8-9F0F852F697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6D773026-0DE1-4477-B397-45A44F522252}"/>
              </a:ext>
            </a:extLst>
          </p:cNvPr>
          <p:cNvSpPr>
            <a:spLocks noGrp="1"/>
          </p:cNvSpPr>
          <p:nvPr>
            <p:ph type="sldNum" sz="quarter" idx="12"/>
          </p:nvPr>
        </p:nvSpPr>
        <p:spPr/>
        <p:txBody>
          <a:bodyPr/>
          <a:lstStyle/>
          <a:p>
            <a:fld id="{C1F84318-9856-4A67-8CE7-23A223DD6362}" type="slidenum">
              <a:rPr lang="en-US" smtClean="0"/>
              <a:t>10</a:t>
            </a:fld>
            <a:endParaRPr lang="en-US"/>
          </a:p>
        </p:txBody>
      </p:sp>
    </p:spTree>
    <p:extLst>
      <p:ext uri="{BB962C8B-B14F-4D97-AF65-F5344CB8AC3E}">
        <p14:creationId xmlns:p14="http://schemas.microsoft.com/office/powerpoint/2010/main" val="209876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normAutofit/>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a:solidFill>
                  <a:srgbClr val="FF0000"/>
                </a:solidFill>
              </a:rPr>
              <a:t>Icons</a:t>
            </a:r>
            <a:r>
              <a:rPr lang="en-US" dirty="0"/>
              <a:t>: </a:t>
            </a:r>
            <a:r>
              <a:rPr lang="en-US" dirty="0" err="1"/>
              <a:t>các</a:t>
            </a:r>
            <a:r>
              <a:rPr lang="en-US" dirty="0"/>
              <a:t> </a:t>
            </a:r>
            <a:r>
              <a:rPr lang="en-US" dirty="0" err="1"/>
              <a:t>biểu</a:t>
            </a:r>
            <a:r>
              <a:rPr lang="en-US" dirty="0"/>
              <a:t> </a:t>
            </a:r>
            <a:r>
              <a:rPr lang="en-US" dirty="0" err="1"/>
              <a:t>tượng</a:t>
            </a:r>
            <a:r>
              <a:rPr lang="en-US" dirty="0"/>
              <a:t> </a:t>
            </a:r>
            <a:r>
              <a:rPr lang="en-US" b="1" dirty="0"/>
              <a:t>Shortcut</a:t>
            </a:r>
            <a:r>
              <a:rPr lang="en-US" dirty="0"/>
              <a:t> </a:t>
            </a:r>
            <a:r>
              <a:rPr lang="en-US" dirty="0" err="1"/>
              <a:t>dùng</a:t>
            </a:r>
            <a:r>
              <a:rPr lang="en-US" dirty="0"/>
              <a:t> </a:t>
            </a:r>
            <a:r>
              <a:rPr lang="en-US" dirty="0" err="1"/>
              <a:t>khởi</a:t>
            </a:r>
            <a:r>
              <a:rPr lang="en-US" dirty="0"/>
              <a:t> </a:t>
            </a:r>
            <a:r>
              <a:rPr lang="en-US" dirty="0" err="1"/>
              <a:t>động</a:t>
            </a:r>
            <a:r>
              <a:rPr lang="en-US" dirty="0"/>
              <a:t> </a:t>
            </a:r>
            <a:r>
              <a:rPr lang="en-US" dirty="0" err="1"/>
              <a:t>tắt</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hoặc</a:t>
            </a:r>
            <a:r>
              <a:rPr lang="en-US" dirty="0"/>
              <a:t> </a:t>
            </a:r>
            <a:r>
              <a:rPr lang="en-US" dirty="0" err="1"/>
              <a:t>một</a:t>
            </a:r>
            <a:r>
              <a:rPr lang="en-US" dirty="0"/>
              <a:t> </a:t>
            </a:r>
            <a:r>
              <a:rPr lang="en-US" dirty="0" err="1"/>
              <a:t>thư</a:t>
            </a:r>
            <a:r>
              <a:rPr lang="en-US" dirty="0"/>
              <a:t> </a:t>
            </a:r>
            <a:r>
              <a:rPr lang="en-US" dirty="0" err="1"/>
              <a:t>mục</a:t>
            </a:r>
            <a:r>
              <a:rPr lang="en-US" dirty="0"/>
              <a:t>.</a:t>
            </a:r>
          </a:p>
          <a:p>
            <a:endParaRPr lang="en-US" dirty="0"/>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11</a:t>
            </a:fld>
            <a:endParaRPr lang="en-US"/>
          </a:p>
        </p:txBody>
      </p:sp>
      <p:pic>
        <p:nvPicPr>
          <p:cNvPr id="10" name="Picture 9" descr="A picture containing text, athletic game, table&#10;&#10;Description automatically generated">
            <a:extLst>
              <a:ext uri="{FF2B5EF4-FFF2-40B4-BE49-F238E27FC236}">
                <a16:creationId xmlns:a16="http://schemas.microsoft.com/office/drawing/2014/main" id="{1D6D5E62-5C2F-4E64-8F89-DB698EC3C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55" y="3124636"/>
            <a:ext cx="1419152" cy="1463040"/>
          </a:xfrm>
          <a:prstGeom prst="rect">
            <a:avLst/>
          </a:prstGeom>
          <a:ln>
            <a:noFill/>
          </a:ln>
          <a:effectLst>
            <a:outerShdw blurRad="292100" dist="139700" dir="2700000" algn="tl" rotWithShape="0">
              <a:srgbClr val="333333">
                <a:alpha val="65000"/>
              </a:srgbClr>
            </a:outerShdw>
          </a:effectLst>
        </p:spPr>
      </p:pic>
      <p:pic>
        <p:nvPicPr>
          <p:cNvPr id="12" name="Picture 11" descr="A picture containing text, container&#10;&#10;Description automatically generated">
            <a:extLst>
              <a:ext uri="{FF2B5EF4-FFF2-40B4-BE49-F238E27FC236}">
                <a16:creationId xmlns:a16="http://schemas.microsoft.com/office/drawing/2014/main" id="{921C3D09-8328-40D4-8C71-3D5686147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580" y="3124636"/>
            <a:ext cx="1463040" cy="1463040"/>
          </a:xfrm>
          <a:prstGeom prst="rect">
            <a:avLst/>
          </a:prstGeom>
          <a:ln>
            <a:noFill/>
          </a:ln>
          <a:effectLst>
            <a:outerShdw blurRad="292100" dist="139700" dir="2700000" algn="tl" rotWithShape="0">
              <a:srgbClr val="333333">
                <a:alpha val="65000"/>
              </a:srgbClr>
            </a:outerShdw>
          </a:effectLst>
        </p:spPr>
      </p:pic>
      <p:pic>
        <p:nvPicPr>
          <p:cNvPr id="14" name="Picture 13" descr="Logo, company name&#10;&#10;Description automatically generated">
            <a:extLst>
              <a:ext uri="{FF2B5EF4-FFF2-40B4-BE49-F238E27FC236}">
                <a16:creationId xmlns:a16="http://schemas.microsoft.com/office/drawing/2014/main" id="{3891C3C0-4CB5-4940-A730-E5B825273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392" y="3124636"/>
            <a:ext cx="1374752" cy="1463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58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normAutofit/>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a:solidFill>
                  <a:srgbClr val="FF0000"/>
                </a:solidFill>
              </a:rPr>
              <a:t>Taskbar</a:t>
            </a:r>
            <a:r>
              <a:rPr lang="en-US" dirty="0"/>
              <a:t>: </a:t>
            </a:r>
            <a:r>
              <a:rPr lang="vi-VN" dirty="0"/>
              <a:t>Thanh ngang dài ở cuối màn hình bao gồm ba phần chính: </a:t>
            </a:r>
            <a:endParaRPr lang="en-US" dirty="0"/>
          </a:p>
          <a:p>
            <a:pPr lvl="1"/>
            <a:r>
              <a:rPr lang="en-US" dirty="0"/>
              <a:t>N</a:t>
            </a:r>
            <a:r>
              <a:rPr lang="vi-VN" dirty="0"/>
              <a:t>út </a:t>
            </a:r>
            <a:r>
              <a:rPr lang="en-US" b="1" dirty="0"/>
              <a:t>Start</a:t>
            </a:r>
            <a:r>
              <a:rPr lang="en-US" dirty="0"/>
              <a:t> </a:t>
            </a:r>
            <a:r>
              <a:rPr lang="vi-VN" dirty="0"/>
              <a:t>và hộp </a:t>
            </a:r>
            <a:r>
              <a:rPr lang="en-US" b="1" dirty="0"/>
              <a:t>Search</a:t>
            </a:r>
          </a:p>
          <a:p>
            <a:pPr lvl="1"/>
            <a:r>
              <a:rPr lang="en-US" b="1" dirty="0"/>
              <a:t>P</a:t>
            </a:r>
            <a:r>
              <a:rPr lang="vi-VN" b="1" dirty="0"/>
              <a:t>hần giữa</a:t>
            </a:r>
            <a:r>
              <a:rPr lang="en-US" dirty="0"/>
              <a:t>: </a:t>
            </a:r>
            <a:r>
              <a:rPr lang="vi-VN" dirty="0"/>
              <a:t>hiển thị các nút </a:t>
            </a:r>
            <a:r>
              <a:rPr lang="en-US" dirty="0" err="1"/>
              <a:t>của</a:t>
            </a:r>
            <a:r>
              <a:rPr lang="en-US" dirty="0"/>
              <a:t> </a:t>
            </a:r>
            <a:r>
              <a:rPr lang="vi-VN" dirty="0"/>
              <a:t>chương trình và </a:t>
            </a:r>
            <a:r>
              <a:rPr lang="en-US" dirty="0" err="1"/>
              <a:t>tập</a:t>
            </a:r>
            <a:r>
              <a:rPr lang="en-US" dirty="0"/>
              <a:t> tin</a:t>
            </a:r>
            <a:r>
              <a:rPr lang="vi-VN" dirty="0"/>
              <a:t> đang mở</a:t>
            </a:r>
            <a:endParaRPr lang="en-US" dirty="0"/>
          </a:p>
          <a:p>
            <a:pPr lvl="1"/>
            <a:r>
              <a:rPr lang="en-US" dirty="0"/>
              <a:t>K</a:t>
            </a:r>
            <a:r>
              <a:rPr lang="vi-VN" b="1" dirty="0"/>
              <a:t>hu vực thông báo</a:t>
            </a:r>
            <a:r>
              <a:rPr lang="en-US" b="1" dirty="0"/>
              <a:t> (notification): </a:t>
            </a:r>
            <a:r>
              <a:rPr lang="vi-VN" dirty="0"/>
              <a:t>gồm đồng hồ và các biểu tượng thông báo trạng thái của các chương trình và cài đặt nhất định</a:t>
            </a:r>
            <a:r>
              <a:rPr lang="en-US" dirty="0"/>
              <a:t>.</a:t>
            </a:r>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12</a:t>
            </a:fld>
            <a:endParaRPr lang="en-US"/>
          </a:p>
        </p:txBody>
      </p:sp>
    </p:spTree>
    <p:extLst>
      <p:ext uri="{BB962C8B-B14F-4D97-AF65-F5344CB8AC3E}">
        <p14:creationId xmlns:p14="http://schemas.microsoft.com/office/powerpoint/2010/main" val="65783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normAutofit/>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a:solidFill>
                  <a:srgbClr val="FF0000"/>
                </a:solidFill>
              </a:rPr>
              <a:t>Taskbar</a:t>
            </a:r>
            <a:r>
              <a:rPr lang="en-US" dirty="0"/>
              <a:t>:</a:t>
            </a:r>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13</a:t>
            </a:fld>
            <a:endParaRPr lang="en-US"/>
          </a:p>
        </p:txBody>
      </p:sp>
      <p:pic>
        <p:nvPicPr>
          <p:cNvPr id="8" name="Picture 7" descr="Rectangle&#10;&#10;Description automatically generated with low confidence">
            <a:extLst>
              <a:ext uri="{FF2B5EF4-FFF2-40B4-BE49-F238E27FC236}">
                <a16:creationId xmlns:a16="http://schemas.microsoft.com/office/drawing/2014/main" id="{76761BA0-58E1-495F-85AA-6903E2EA0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078" y="2577884"/>
            <a:ext cx="9979667" cy="17022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765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normAutofit/>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a:solidFill>
                  <a:srgbClr val="FF0000"/>
                </a:solidFill>
              </a:rPr>
              <a:t>Taskbar button</a:t>
            </a:r>
            <a:r>
              <a:rPr lang="en-US" dirty="0"/>
              <a:t>: </a:t>
            </a:r>
            <a:r>
              <a:rPr lang="en-US" dirty="0" err="1"/>
              <a:t>mỗi</a:t>
            </a:r>
            <a:r>
              <a:rPr lang="en-US" dirty="0"/>
              <a:t> </a:t>
            </a:r>
            <a:r>
              <a:rPr lang="en-US" dirty="0" err="1"/>
              <a:t>nút</a:t>
            </a:r>
            <a:r>
              <a:rPr lang="en-US" dirty="0"/>
              <a:t> </a:t>
            </a:r>
            <a:r>
              <a:rPr lang="en-US" dirty="0" err="1"/>
              <a:t>hiển</a:t>
            </a:r>
            <a:r>
              <a:rPr lang="en-US" dirty="0"/>
              <a:t> </a:t>
            </a:r>
            <a:r>
              <a:rPr lang="en-US" dirty="0" err="1"/>
              <a:t>thị</a:t>
            </a:r>
            <a:r>
              <a:rPr lang="en-US" dirty="0"/>
              <a:t> </a:t>
            </a:r>
            <a:r>
              <a:rPr lang="en-US" dirty="0" err="1"/>
              <a:t>một</a:t>
            </a:r>
            <a:r>
              <a:rPr lang="vi-VN" dirty="0"/>
              <a:t> chương trình ứng dụng đang mở, </a:t>
            </a:r>
            <a:r>
              <a:rPr lang="en-US" dirty="0"/>
              <a:t>click </a:t>
            </a:r>
            <a:r>
              <a:rPr lang="vi-VN" dirty="0"/>
              <a:t>vào nút trên thanh tác vụ để kích hoạt chương trình hoặc cửa sổ.</a:t>
            </a:r>
            <a:endParaRPr lang="en-US" dirty="0"/>
          </a:p>
          <a:p>
            <a:r>
              <a:rPr lang="en-US" b="1" dirty="0">
                <a:solidFill>
                  <a:srgbClr val="FF0000"/>
                </a:solidFill>
              </a:rPr>
              <a:t>Task View</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b="1" dirty="0" err="1"/>
              <a:t>Alt_tab</a:t>
            </a:r>
            <a:r>
              <a:rPr lang="en-US" dirty="0"/>
              <a:t>, </a:t>
            </a:r>
            <a:r>
              <a:rPr lang="en-US" dirty="0" err="1"/>
              <a:t>hiển</a:t>
            </a:r>
            <a:r>
              <a:rPr lang="en-US" dirty="0"/>
              <a:t> </a:t>
            </a:r>
            <a:r>
              <a:rPr lang="en-US" dirty="0" err="1"/>
              <a:t>thị</a:t>
            </a:r>
            <a:r>
              <a:rPr lang="en-US" dirty="0"/>
              <a:t> </a:t>
            </a:r>
            <a:r>
              <a:rPr lang="en-US" dirty="0" err="1"/>
              <a:t>các</a:t>
            </a:r>
            <a:r>
              <a:rPr lang="en-US" dirty="0"/>
              <a:t> </a:t>
            </a:r>
            <a:r>
              <a:rPr lang="en-US" dirty="0" err="1"/>
              <a:t>cửa</a:t>
            </a:r>
            <a:r>
              <a:rPr lang="en-US" dirty="0"/>
              <a:t> </a:t>
            </a:r>
            <a:r>
              <a:rPr lang="en-US" dirty="0" err="1"/>
              <a:t>sổ</a:t>
            </a:r>
            <a:r>
              <a:rPr lang="en-US" dirty="0"/>
              <a:t> </a:t>
            </a:r>
            <a:r>
              <a:rPr lang="en-US" dirty="0" err="1"/>
              <a:t>nhỏ</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đang</a:t>
            </a:r>
            <a:r>
              <a:rPr lang="en-US" dirty="0"/>
              <a:t> </a:t>
            </a:r>
            <a:r>
              <a:rPr lang="en-US" dirty="0" err="1"/>
              <a:t>chạy</a:t>
            </a:r>
            <a:r>
              <a:rPr lang="en-US" dirty="0"/>
              <a:t> ở </a:t>
            </a:r>
            <a:r>
              <a:rPr lang="en-US" dirty="0" err="1"/>
              <a:t>giữa</a:t>
            </a:r>
            <a:r>
              <a:rPr lang="en-US" dirty="0"/>
              <a:t> </a:t>
            </a:r>
            <a:r>
              <a:rPr lang="en-US" dirty="0" err="1"/>
              <a:t>màn</a:t>
            </a:r>
            <a:r>
              <a:rPr lang="en-US" dirty="0"/>
              <a:t> </a:t>
            </a:r>
            <a:r>
              <a:rPr lang="en-US" dirty="0" err="1"/>
              <a:t>hình</a:t>
            </a:r>
            <a:r>
              <a:rPr lang="en-US" dirty="0"/>
              <a:t> </a:t>
            </a:r>
            <a:r>
              <a:rPr lang="en-US" dirty="0" err="1"/>
              <a:t>và</a:t>
            </a:r>
            <a:r>
              <a:rPr lang="en-US" dirty="0"/>
              <a:t> </a:t>
            </a:r>
            <a:r>
              <a:rPr lang="en-US" dirty="0" err="1"/>
              <a:t>tạo</a:t>
            </a:r>
            <a:r>
              <a:rPr lang="en-US" dirty="0"/>
              <a:t> </a:t>
            </a:r>
            <a:r>
              <a:rPr lang="en-US" dirty="0" err="1"/>
              <a:t>Màn</a:t>
            </a:r>
            <a:r>
              <a:rPr lang="en-US" dirty="0"/>
              <a:t> </a:t>
            </a:r>
            <a:r>
              <a:rPr lang="en-US" dirty="0" err="1"/>
              <a:t>hình</a:t>
            </a:r>
            <a:r>
              <a:rPr lang="en-US" dirty="0"/>
              <a:t> </a:t>
            </a:r>
            <a:r>
              <a:rPr lang="en-US" dirty="0" err="1"/>
              <a:t>ảo</a:t>
            </a:r>
            <a:endParaRPr lang="en-US" dirty="0"/>
          </a:p>
          <a:p>
            <a:pPr lvl="1"/>
            <a:r>
              <a:rPr lang="en-US" dirty="0" err="1"/>
              <a:t>Cách</a:t>
            </a:r>
            <a:r>
              <a:rPr lang="en-US" dirty="0"/>
              <a:t> </a:t>
            </a:r>
            <a:r>
              <a:rPr lang="en-US" dirty="0" err="1"/>
              <a:t>ẩn</a:t>
            </a:r>
            <a:r>
              <a:rPr lang="en-US" dirty="0"/>
              <a:t> </a:t>
            </a:r>
            <a:r>
              <a:rPr lang="en-US" dirty="0" err="1"/>
              <a:t>và</a:t>
            </a:r>
            <a:r>
              <a:rPr lang="en-US" dirty="0"/>
              <a:t> </a:t>
            </a:r>
            <a:r>
              <a:rPr lang="en-US" dirty="0" err="1"/>
              <a:t>hiện</a:t>
            </a:r>
            <a:r>
              <a:rPr lang="en-US" dirty="0"/>
              <a:t> </a:t>
            </a:r>
            <a:r>
              <a:rPr lang="en-US" dirty="0" err="1"/>
              <a:t>nút</a:t>
            </a:r>
            <a:r>
              <a:rPr lang="en-US" dirty="0"/>
              <a:t> Task view: Click </a:t>
            </a:r>
            <a:r>
              <a:rPr lang="en-US" dirty="0" err="1"/>
              <a:t>phải</a:t>
            </a:r>
            <a:r>
              <a:rPr lang="en-US" dirty="0"/>
              <a:t> </a:t>
            </a:r>
            <a:r>
              <a:rPr lang="en-US" dirty="0" err="1"/>
              <a:t>trên</a:t>
            </a:r>
            <a:r>
              <a:rPr lang="en-US" dirty="0"/>
              <a:t> Taskbar </a:t>
            </a:r>
            <a:r>
              <a:rPr lang="en-US" dirty="0" err="1"/>
              <a:t>và</a:t>
            </a:r>
            <a:r>
              <a:rPr lang="en-US" dirty="0"/>
              <a:t> </a:t>
            </a:r>
            <a:r>
              <a:rPr lang="en-US" dirty="0" err="1"/>
              <a:t>chọn</a:t>
            </a:r>
            <a:r>
              <a:rPr lang="en-US" dirty="0"/>
              <a:t>/</a:t>
            </a:r>
            <a:r>
              <a:rPr lang="en-US" dirty="0" err="1"/>
              <a:t>bỏ</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b="1" dirty="0"/>
              <a:t>Show Task view button</a:t>
            </a:r>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14</a:t>
            </a:fld>
            <a:endParaRPr lang="en-US"/>
          </a:p>
        </p:txBody>
      </p:sp>
    </p:spTree>
    <p:extLst>
      <p:ext uri="{BB962C8B-B14F-4D97-AF65-F5344CB8AC3E}">
        <p14:creationId xmlns:p14="http://schemas.microsoft.com/office/powerpoint/2010/main" val="263730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normAutofit/>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a:solidFill>
                  <a:srgbClr val="FF0000"/>
                </a:solidFill>
              </a:rPr>
              <a:t>Task View</a:t>
            </a:r>
            <a:r>
              <a:rPr lang="en-US" dirty="0"/>
              <a:t>:</a:t>
            </a:r>
            <a:endParaRPr lang="en-US" b="1" dirty="0"/>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15</a:t>
            </a:fld>
            <a:endParaRPr lang="en-US"/>
          </a:p>
        </p:txBody>
      </p:sp>
      <p:pic>
        <p:nvPicPr>
          <p:cNvPr id="10" name="Picture 9" descr="Graphical user interface, application&#10;&#10;Description automatically generated">
            <a:extLst>
              <a:ext uri="{FF2B5EF4-FFF2-40B4-BE49-F238E27FC236}">
                <a16:creationId xmlns:a16="http://schemas.microsoft.com/office/drawing/2014/main" id="{7E0A927C-97D8-44C3-A1AC-2CC82EB9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649" y="2618347"/>
            <a:ext cx="7642929" cy="35053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857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B975-1505-4E38-ABFC-91E95C6E91C5}"/>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274E799A-EF55-4FE0-9EC3-3595A84674CD}"/>
              </a:ext>
            </a:extLst>
          </p:cNvPr>
          <p:cNvSpPr>
            <a:spLocks noGrp="1"/>
          </p:cNvSpPr>
          <p:nvPr>
            <p:ph idx="1"/>
          </p:nvPr>
        </p:nvSpPr>
        <p:spPr/>
        <p:txBody>
          <a:bodyPr>
            <a:normAutofit/>
          </a:bodyPr>
          <a:lstStyle/>
          <a:p>
            <a:pPr algn="just"/>
            <a:r>
              <a:rPr lang="en-US" b="1" dirty="0" err="1">
                <a:solidFill>
                  <a:srgbClr val="FF0000"/>
                </a:solidFill>
              </a:rPr>
              <a:t>Vùng</a:t>
            </a:r>
            <a:r>
              <a:rPr lang="en-US" b="1" dirty="0">
                <a:solidFill>
                  <a:srgbClr val="FF0000"/>
                </a:solidFill>
              </a:rPr>
              <a:t> </a:t>
            </a:r>
            <a:r>
              <a:rPr lang="en-US" b="1" dirty="0" err="1">
                <a:solidFill>
                  <a:srgbClr val="FF0000"/>
                </a:solidFill>
              </a:rPr>
              <a:t>thông</a:t>
            </a:r>
            <a:r>
              <a:rPr lang="en-US" b="1" dirty="0">
                <a:solidFill>
                  <a:srgbClr val="FF0000"/>
                </a:solidFill>
              </a:rPr>
              <a:t> </a:t>
            </a:r>
            <a:r>
              <a:rPr lang="en-US" b="1" dirty="0" err="1">
                <a:solidFill>
                  <a:srgbClr val="FF0000"/>
                </a:solidFill>
              </a:rPr>
              <a:t>báo</a:t>
            </a:r>
            <a:r>
              <a:rPr lang="en-US" b="1" dirty="0">
                <a:solidFill>
                  <a:srgbClr val="FF0000"/>
                </a:solidFill>
              </a:rPr>
              <a:t> (Notification area): </a:t>
            </a:r>
          </a:p>
          <a:p>
            <a:pPr lvl="1" algn="just"/>
            <a:r>
              <a:rPr lang="vi-VN" dirty="0"/>
              <a:t>Hiển thị ngày giờ </a:t>
            </a:r>
            <a:endParaRPr lang="en-US" dirty="0"/>
          </a:p>
          <a:p>
            <a:pPr lvl="1" algn="just"/>
            <a:r>
              <a:rPr lang="en-US" dirty="0"/>
              <a:t>C</a:t>
            </a:r>
            <a:r>
              <a:rPr lang="vi-VN" dirty="0"/>
              <a:t>ung cấp khả năng truy cập nhanh vào các mục </a:t>
            </a:r>
            <a:r>
              <a:rPr lang="en-US" b="1" dirty="0"/>
              <a:t>volume control </a:t>
            </a:r>
            <a:r>
              <a:rPr lang="en-US" dirty="0" err="1"/>
              <a:t>hoặc</a:t>
            </a:r>
            <a:r>
              <a:rPr lang="en-US" b="1" dirty="0"/>
              <a:t> wireless network connection</a:t>
            </a:r>
            <a:r>
              <a:rPr lang="vi-VN" dirty="0"/>
              <a:t>. </a:t>
            </a:r>
            <a:endParaRPr lang="en-US" dirty="0"/>
          </a:p>
          <a:p>
            <a:pPr lvl="1"/>
            <a:r>
              <a:rPr lang="en-US" dirty="0"/>
              <a:t>H</a:t>
            </a:r>
            <a:r>
              <a:rPr lang="vi-VN" dirty="0"/>
              <a:t>iển thị thông tin về trạng thái mức năng lượng của pin máy tính xách tay hoặc </a:t>
            </a:r>
            <a:r>
              <a:rPr lang="en-US" dirty="0" err="1"/>
              <a:t>các</a:t>
            </a:r>
            <a:r>
              <a:rPr lang="en-US" dirty="0"/>
              <a:t> </a:t>
            </a:r>
            <a:r>
              <a:rPr lang="vi-VN" dirty="0"/>
              <a:t>bản cập nhật hệ điều hành</a:t>
            </a:r>
            <a:endParaRPr lang="en-US" dirty="0"/>
          </a:p>
        </p:txBody>
      </p:sp>
      <p:sp>
        <p:nvSpPr>
          <p:cNvPr id="4" name="Date Placeholder 3">
            <a:extLst>
              <a:ext uri="{FF2B5EF4-FFF2-40B4-BE49-F238E27FC236}">
                <a16:creationId xmlns:a16="http://schemas.microsoft.com/office/drawing/2014/main" id="{04A0675D-9BD0-4D96-B763-61639D46E48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750A1F1-9F13-4F39-AE1B-301E34287917}"/>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C0F00053-1E91-49CB-A245-E0979552638F}"/>
              </a:ext>
            </a:extLst>
          </p:cNvPr>
          <p:cNvSpPr>
            <a:spLocks noGrp="1"/>
          </p:cNvSpPr>
          <p:nvPr>
            <p:ph type="sldNum" sz="quarter" idx="12"/>
          </p:nvPr>
        </p:nvSpPr>
        <p:spPr/>
        <p:txBody>
          <a:bodyPr/>
          <a:lstStyle/>
          <a:p>
            <a:fld id="{C1F84318-9856-4A67-8CE7-23A223DD6362}" type="slidenum">
              <a:rPr lang="en-US" smtClean="0"/>
              <a:t>16</a:t>
            </a:fld>
            <a:endParaRPr lang="en-US"/>
          </a:p>
        </p:txBody>
      </p:sp>
    </p:spTree>
    <p:extLst>
      <p:ext uri="{BB962C8B-B14F-4D97-AF65-F5344CB8AC3E}">
        <p14:creationId xmlns:p14="http://schemas.microsoft.com/office/powerpoint/2010/main" val="230725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2689-6C84-47A0-A705-87EC3025FF96}"/>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13E220FB-A85C-4562-A400-1D82C3292870}"/>
              </a:ext>
            </a:extLst>
          </p:cNvPr>
          <p:cNvSpPr>
            <a:spLocks noGrp="1"/>
          </p:cNvSpPr>
          <p:nvPr>
            <p:ph idx="1"/>
          </p:nvPr>
        </p:nvSpPr>
        <p:spPr/>
        <p:txBody>
          <a:bodyPr/>
          <a:lstStyle/>
          <a:p>
            <a:pPr algn="just"/>
            <a:r>
              <a:rPr lang="en-US" b="1" dirty="0">
                <a:solidFill>
                  <a:srgbClr val="FF0000"/>
                </a:solidFill>
              </a:rPr>
              <a:t>Action center</a:t>
            </a:r>
            <a:r>
              <a:rPr lang="en-US" dirty="0"/>
              <a:t>: </a:t>
            </a:r>
            <a:r>
              <a:rPr lang="en-US" dirty="0" err="1"/>
              <a:t>mở</a:t>
            </a:r>
            <a:r>
              <a:rPr lang="en-US" dirty="0"/>
              <a:t> </a:t>
            </a:r>
            <a:r>
              <a:rPr lang="en-US" dirty="0" err="1"/>
              <a:t>hộp</a:t>
            </a:r>
            <a:r>
              <a:rPr lang="en-US" dirty="0"/>
              <a:t> </a:t>
            </a:r>
            <a:r>
              <a:rPr lang="en-US" dirty="0" err="1"/>
              <a:t>thoại</a:t>
            </a:r>
            <a:r>
              <a:rPr lang="en-US" dirty="0"/>
              <a:t> Action Center.</a:t>
            </a:r>
          </a:p>
          <a:p>
            <a:pPr lvl="1" algn="just"/>
            <a:r>
              <a:rPr lang="en-US" dirty="0"/>
              <a:t>Khi click </a:t>
            </a:r>
            <a:r>
              <a:rPr lang="en-US" dirty="0" err="1"/>
              <a:t>nút</a:t>
            </a:r>
            <a:r>
              <a:rPr lang="en-US" dirty="0"/>
              <a:t> Action center, </a:t>
            </a:r>
            <a:r>
              <a:rPr lang="en-US" dirty="0" err="1"/>
              <a:t>cửa</a:t>
            </a:r>
            <a:r>
              <a:rPr lang="en-US" dirty="0"/>
              <a:t> </a:t>
            </a:r>
            <a:r>
              <a:rPr lang="en-US" dirty="0" err="1"/>
              <a:t>sổ</a:t>
            </a:r>
            <a:r>
              <a:rPr lang="en-US" dirty="0"/>
              <a:t> action center </a:t>
            </a:r>
            <a:r>
              <a:rPr lang="en-US" dirty="0" err="1"/>
              <a:t>hiển</a:t>
            </a:r>
            <a:r>
              <a:rPr lang="en-US" dirty="0"/>
              <a:t> </a:t>
            </a:r>
            <a:r>
              <a:rPr lang="en-US" dirty="0" err="1"/>
              <a:t>thị</a:t>
            </a:r>
            <a:r>
              <a:rPr lang="en-US" dirty="0"/>
              <a:t> </a:t>
            </a:r>
            <a:r>
              <a:rPr lang="en-US" dirty="0" err="1"/>
              <a:t>dạng</a:t>
            </a:r>
            <a:r>
              <a:rPr lang="en-US" dirty="0"/>
              <a:t> Slide bar</a:t>
            </a:r>
          </a:p>
          <a:p>
            <a:pPr lvl="1" algn="just"/>
            <a:r>
              <a:rPr lang="en-US" dirty="0" err="1"/>
              <a:t>Người</a:t>
            </a:r>
            <a:r>
              <a:rPr lang="en-US" dirty="0"/>
              <a:t> </a:t>
            </a:r>
            <a:r>
              <a:rPr lang="en-US" dirty="0" err="1"/>
              <a:t>dùng</a:t>
            </a:r>
            <a:r>
              <a:rPr lang="vi-VN" dirty="0"/>
              <a:t> có thể đọc hoặc xóa thông báo</a:t>
            </a:r>
            <a:r>
              <a:rPr lang="en-US" dirty="0"/>
              <a:t>.</a:t>
            </a:r>
            <a:r>
              <a:rPr lang="vi-VN" dirty="0"/>
              <a:t> Các cuộc hẹn và thông báo bạn đã đặt trong lịch Windows cũng xuất hiện ở đây.</a:t>
            </a:r>
            <a:endParaRPr lang="en-US" dirty="0"/>
          </a:p>
        </p:txBody>
      </p:sp>
      <p:sp>
        <p:nvSpPr>
          <p:cNvPr id="4" name="Date Placeholder 3">
            <a:extLst>
              <a:ext uri="{FF2B5EF4-FFF2-40B4-BE49-F238E27FC236}">
                <a16:creationId xmlns:a16="http://schemas.microsoft.com/office/drawing/2014/main" id="{2BC933A2-255C-491D-9F8C-555789D2C94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3178427-8A8D-47B7-9F5F-AD5700D15F6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DE9545D-39F3-45AC-B13C-F392D25CC5D9}"/>
              </a:ext>
            </a:extLst>
          </p:cNvPr>
          <p:cNvSpPr>
            <a:spLocks noGrp="1"/>
          </p:cNvSpPr>
          <p:nvPr>
            <p:ph type="sldNum" sz="quarter" idx="12"/>
          </p:nvPr>
        </p:nvSpPr>
        <p:spPr/>
        <p:txBody>
          <a:bodyPr/>
          <a:lstStyle/>
          <a:p>
            <a:fld id="{C1F84318-9856-4A67-8CE7-23A223DD6362}" type="slidenum">
              <a:rPr lang="en-US" smtClean="0"/>
              <a:t>17</a:t>
            </a:fld>
            <a:endParaRPr lang="en-US"/>
          </a:p>
        </p:txBody>
      </p:sp>
    </p:spTree>
    <p:extLst>
      <p:ext uri="{BB962C8B-B14F-4D97-AF65-F5344CB8AC3E}">
        <p14:creationId xmlns:p14="http://schemas.microsoft.com/office/powerpoint/2010/main" val="188550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5DAB-D65E-4CFD-A577-D6FCDA4E6EC3}"/>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trên</a:t>
            </a:r>
            <a:r>
              <a:rPr lang="en-US" dirty="0"/>
              <a:t> Desktop</a:t>
            </a:r>
          </a:p>
        </p:txBody>
      </p:sp>
      <p:sp>
        <p:nvSpPr>
          <p:cNvPr id="3" name="Content Placeholder 2">
            <a:extLst>
              <a:ext uri="{FF2B5EF4-FFF2-40B4-BE49-F238E27FC236}">
                <a16:creationId xmlns:a16="http://schemas.microsoft.com/office/drawing/2014/main" id="{360EFEAC-7F06-4248-AB30-A9CDDC58A5E1}"/>
              </a:ext>
            </a:extLst>
          </p:cNvPr>
          <p:cNvSpPr>
            <a:spLocks noGrp="1"/>
          </p:cNvSpPr>
          <p:nvPr>
            <p:ph idx="1"/>
          </p:nvPr>
        </p:nvSpPr>
        <p:spPr/>
        <p:txBody>
          <a:bodyPr>
            <a:normAutofit/>
          </a:bodyPr>
          <a:lstStyle/>
          <a:p>
            <a:r>
              <a:rPr lang="en-US" b="1" dirty="0" err="1">
                <a:solidFill>
                  <a:srgbClr val="FF0000"/>
                </a:solidFill>
              </a:rPr>
              <a:t>Nút</a:t>
            </a:r>
            <a:r>
              <a:rPr lang="en-US" b="1" dirty="0">
                <a:solidFill>
                  <a:srgbClr val="FF0000"/>
                </a:solidFill>
              </a:rPr>
              <a:t> Start</a:t>
            </a:r>
            <a:r>
              <a:rPr lang="en-US" dirty="0"/>
              <a:t>: </a:t>
            </a:r>
          </a:p>
          <a:p>
            <a:pPr lvl="1"/>
            <a:r>
              <a:rPr lang="en-US" dirty="0"/>
              <a:t>K</a:t>
            </a:r>
            <a:r>
              <a:rPr lang="vi-VN" dirty="0"/>
              <a:t>hởi động chương trình, mở tài liệu, tìm các mục trên máy tính và nhận trợ giúp</a:t>
            </a:r>
            <a:r>
              <a:rPr lang="en-US" dirty="0"/>
              <a:t>, </a:t>
            </a:r>
            <a:r>
              <a:rPr lang="vi-VN" dirty="0"/>
              <a:t>tắt nguồn hệ thống</a:t>
            </a:r>
            <a:endParaRPr lang="en-US" dirty="0"/>
          </a:p>
          <a:p>
            <a:pPr lvl="1"/>
            <a:r>
              <a:rPr lang="en-US" dirty="0" err="1"/>
              <a:t>Có</a:t>
            </a:r>
            <a:r>
              <a:rPr lang="en-US" dirty="0"/>
              <a:t> </a:t>
            </a:r>
            <a:r>
              <a:rPr lang="en-US" dirty="0" err="1"/>
              <a:t>thể</a:t>
            </a:r>
            <a:r>
              <a:rPr lang="en-US" dirty="0"/>
              <a:t> </a:t>
            </a:r>
            <a:r>
              <a:rPr lang="en-US" dirty="0" err="1"/>
              <a:t>nhấn</a:t>
            </a:r>
            <a:r>
              <a:rPr lang="en-US" dirty="0"/>
              <a:t> </a:t>
            </a:r>
            <a:r>
              <a:rPr lang="en-US" dirty="0" err="1"/>
              <a:t>phím</a:t>
            </a:r>
            <a:r>
              <a:rPr lang="en-US" dirty="0"/>
              <a:t>          </a:t>
            </a:r>
            <a:r>
              <a:rPr lang="en-US" dirty="0" err="1"/>
              <a:t>trên</a:t>
            </a:r>
            <a:r>
              <a:rPr lang="en-US" dirty="0"/>
              <a:t> </a:t>
            </a:r>
            <a:r>
              <a:rPr lang="en-US" dirty="0" err="1"/>
              <a:t>bàn</a:t>
            </a:r>
            <a:r>
              <a:rPr lang="en-US" dirty="0"/>
              <a:t> </a:t>
            </a:r>
            <a:r>
              <a:rPr lang="en-US" dirty="0" err="1"/>
              <a:t>phím</a:t>
            </a:r>
            <a:endParaRPr lang="en-US" dirty="0"/>
          </a:p>
          <a:p>
            <a:pPr lvl="1" algn="just"/>
            <a:r>
              <a:rPr lang="vi-VN" dirty="0"/>
              <a:t>Menu Start của Windows 10 bao gồm một menu cổ điển ở bên trái và một</a:t>
            </a:r>
            <a:r>
              <a:rPr lang="en-US" dirty="0"/>
              <a:t> panel </a:t>
            </a:r>
            <a:r>
              <a:rPr lang="vi-VN" dirty="0"/>
              <a:t>các </a:t>
            </a:r>
            <a:r>
              <a:rPr lang="en-US" dirty="0"/>
              <a:t>shortcut </a:t>
            </a:r>
            <a:r>
              <a:rPr lang="vi-VN" dirty="0"/>
              <a:t>ứng dụng gọi là “</a:t>
            </a:r>
            <a:r>
              <a:rPr lang="en-US" dirty="0"/>
              <a:t>Tiles</a:t>
            </a:r>
            <a:r>
              <a:rPr lang="vi-VN" dirty="0"/>
              <a:t>" ở giữa</a:t>
            </a:r>
            <a:endParaRPr lang="en-US" dirty="0"/>
          </a:p>
          <a:p>
            <a:pPr lvl="1"/>
            <a:endParaRPr lang="en-US" dirty="0"/>
          </a:p>
        </p:txBody>
      </p:sp>
      <p:sp>
        <p:nvSpPr>
          <p:cNvPr id="4" name="Date Placeholder 3">
            <a:extLst>
              <a:ext uri="{FF2B5EF4-FFF2-40B4-BE49-F238E27FC236}">
                <a16:creationId xmlns:a16="http://schemas.microsoft.com/office/drawing/2014/main" id="{07899B83-C3C2-4256-82C0-F1AAB3911E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FDAABE2-E087-4EF7-A617-292055309F4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DFA969-A917-4813-92FD-81DBD47553BD}"/>
              </a:ext>
            </a:extLst>
          </p:cNvPr>
          <p:cNvSpPr>
            <a:spLocks noGrp="1"/>
          </p:cNvSpPr>
          <p:nvPr>
            <p:ph type="sldNum" sz="quarter" idx="12"/>
          </p:nvPr>
        </p:nvSpPr>
        <p:spPr/>
        <p:txBody>
          <a:bodyPr/>
          <a:lstStyle/>
          <a:p>
            <a:fld id="{C1F84318-9856-4A67-8CE7-23A223DD6362}" type="slidenum">
              <a:rPr lang="en-US" smtClean="0"/>
              <a:t>18</a:t>
            </a:fld>
            <a:endParaRPr lang="en-US"/>
          </a:p>
        </p:txBody>
      </p:sp>
      <p:pic>
        <p:nvPicPr>
          <p:cNvPr id="12" name="Picture 11">
            <a:extLst>
              <a:ext uri="{FF2B5EF4-FFF2-40B4-BE49-F238E27FC236}">
                <a16:creationId xmlns:a16="http://schemas.microsoft.com/office/drawing/2014/main" id="{D2A0C30C-CE6B-4A10-9E82-B07CF4542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07" y="3186237"/>
            <a:ext cx="636205" cy="485525"/>
          </a:xfrm>
          <a:prstGeom prst="rect">
            <a:avLst/>
          </a:prstGeom>
        </p:spPr>
      </p:pic>
    </p:spTree>
    <p:extLst>
      <p:ext uri="{BB962C8B-B14F-4D97-AF65-F5344CB8AC3E}">
        <p14:creationId xmlns:p14="http://schemas.microsoft.com/office/powerpoint/2010/main" val="184138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FF92-E56C-474D-B7D8-F03F220587AE}"/>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D9812E8B-FF57-443D-99A5-91D45179B658}"/>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thuộc</a:t>
            </a:r>
            <a:r>
              <a:rPr lang="en-US" b="1" dirty="0">
                <a:solidFill>
                  <a:srgbClr val="FF0000"/>
                </a:solidFill>
              </a:rPr>
              <a:t> </a:t>
            </a:r>
            <a:r>
              <a:rPr lang="en-US" b="1" dirty="0" err="1">
                <a:solidFill>
                  <a:srgbClr val="FF0000"/>
                </a:solidFill>
              </a:rPr>
              <a:t>tính</a:t>
            </a:r>
            <a:r>
              <a:rPr lang="en-US" b="1" dirty="0">
                <a:solidFill>
                  <a:srgbClr val="FF0000"/>
                </a:solidFill>
              </a:rPr>
              <a:t> </a:t>
            </a:r>
            <a:r>
              <a:rPr lang="en-US" b="1" dirty="0" err="1">
                <a:solidFill>
                  <a:srgbClr val="FF0000"/>
                </a:solidFill>
              </a:rPr>
              <a:t>cho</a:t>
            </a:r>
            <a:r>
              <a:rPr lang="en-US" b="1" dirty="0">
                <a:solidFill>
                  <a:srgbClr val="FF0000"/>
                </a:solidFill>
              </a:rPr>
              <a:t> Taskbar</a:t>
            </a:r>
          </a:p>
          <a:p>
            <a:pPr lvl="1"/>
            <a:r>
              <a:rPr lang="en-US" dirty="0"/>
              <a:t>Click </a:t>
            </a:r>
            <a:r>
              <a:rPr lang="en-US" dirty="0" err="1"/>
              <a:t>chuột</a:t>
            </a:r>
            <a:r>
              <a:rPr lang="en-US" dirty="0"/>
              <a:t> </a:t>
            </a:r>
            <a:r>
              <a:rPr lang="en-US" dirty="0" err="1"/>
              <a:t>phải</a:t>
            </a:r>
            <a:r>
              <a:rPr lang="en-US" dirty="0"/>
              <a:t> </a:t>
            </a:r>
            <a:r>
              <a:rPr lang="en-US" dirty="0" err="1"/>
              <a:t>trên</a:t>
            </a:r>
            <a:r>
              <a:rPr lang="en-US" dirty="0"/>
              <a:t> </a:t>
            </a:r>
            <a:r>
              <a:rPr lang="en-US" b="1" dirty="0"/>
              <a:t>Taskbar</a:t>
            </a:r>
            <a:r>
              <a:rPr lang="en-US" dirty="0"/>
              <a:t> </a:t>
            </a:r>
            <a:r>
              <a:rPr lang="en-US" dirty="0" err="1"/>
              <a:t>chọn</a:t>
            </a:r>
            <a:r>
              <a:rPr lang="en-US" dirty="0"/>
              <a:t> </a:t>
            </a:r>
            <a:r>
              <a:rPr lang="en-US" b="1" dirty="0"/>
              <a:t>taskbar Settings</a:t>
            </a:r>
          </a:p>
          <a:p>
            <a:pPr lvl="1"/>
            <a:r>
              <a:rPr lang="en-US" dirty="0" err="1"/>
              <a:t>Chọn</a:t>
            </a:r>
            <a:r>
              <a:rPr lang="en-US" dirty="0"/>
              <a:t> </a:t>
            </a:r>
            <a:r>
              <a:rPr lang="en-US" b="1" dirty="0"/>
              <a:t>taskbar</a:t>
            </a:r>
          </a:p>
          <a:p>
            <a:pPr lvl="1"/>
            <a:r>
              <a:rPr lang="en-US" dirty="0" err="1"/>
              <a:t>Thực</a:t>
            </a:r>
            <a:r>
              <a:rPr lang="en-US" dirty="0"/>
              <a:t> </a:t>
            </a:r>
            <a:r>
              <a:rPr lang="en-US" dirty="0" err="1"/>
              <a:t>hiện</a:t>
            </a:r>
            <a:r>
              <a:rPr lang="en-US" dirty="0"/>
              <a:t> </a:t>
            </a:r>
            <a:r>
              <a:rPr lang="en-US" dirty="0" err="1"/>
              <a:t>các</a:t>
            </a:r>
            <a:r>
              <a:rPr lang="en-US" dirty="0"/>
              <a:t> </a:t>
            </a:r>
            <a:r>
              <a:rPr lang="en-US" dirty="0" err="1"/>
              <a:t>thiết</a:t>
            </a:r>
            <a:r>
              <a:rPr lang="en-US" dirty="0"/>
              <a:t> </a:t>
            </a:r>
            <a:r>
              <a:rPr lang="en-US" dirty="0" err="1"/>
              <a:t>lập</a:t>
            </a:r>
            <a:endParaRPr lang="en-US" dirty="0"/>
          </a:p>
          <a:p>
            <a:pPr lvl="2"/>
            <a:endParaRPr lang="en-US" dirty="0"/>
          </a:p>
        </p:txBody>
      </p:sp>
      <p:sp>
        <p:nvSpPr>
          <p:cNvPr id="4" name="Date Placeholder 3">
            <a:extLst>
              <a:ext uri="{FF2B5EF4-FFF2-40B4-BE49-F238E27FC236}">
                <a16:creationId xmlns:a16="http://schemas.microsoft.com/office/drawing/2014/main" id="{FC0A5E83-CFB5-4E2D-B2B2-F079839E9DB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5BE8508-F0E2-41C4-8D28-5F52E392FB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2A9FB2B-83DD-4487-9BB4-BAE9CB7BEA95}"/>
              </a:ext>
            </a:extLst>
          </p:cNvPr>
          <p:cNvSpPr>
            <a:spLocks noGrp="1"/>
          </p:cNvSpPr>
          <p:nvPr>
            <p:ph type="sldNum" sz="quarter" idx="12"/>
          </p:nvPr>
        </p:nvSpPr>
        <p:spPr/>
        <p:txBody>
          <a:bodyPr/>
          <a:lstStyle/>
          <a:p>
            <a:fld id="{C1F84318-9856-4A67-8CE7-23A223DD6362}" type="slidenum">
              <a:rPr lang="en-US" smtClean="0"/>
              <a:t>19</a:t>
            </a:fld>
            <a:endParaRPr lang="en-US"/>
          </a:p>
        </p:txBody>
      </p:sp>
      <p:pic>
        <p:nvPicPr>
          <p:cNvPr id="8" name="Picture 7">
            <a:extLst>
              <a:ext uri="{FF2B5EF4-FFF2-40B4-BE49-F238E27FC236}">
                <a16:creationId xmlns:a16="http://schemas.microsoft.com/office/drawing/2014/main" id="{008099B6-5AD4-44C2-BDE0-62C76E9CB842}"/>
              </a:ext>
            </a:extLst>
          </p:cNvPr>
          <p:cNvPicPr>
            <a:picLocks noChangeAspect="1"/>
          </p:cNvPicPr>
          <p:nvPr/>
        </p:nvPicPr>
        <p:blipFill>
          <a:blip r:embed="rId2"/>
          <a:stretch>
            <a:fillRect/>
          </a:stretch>
        </p:blipFill>
        <p:spPr>
          <a:xfrm>
            <a:off x="6746556" y="2866003"/>
            <a:ext cx="4620275" cy="3257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3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72DE-7195-4790-BF35-642D156DBF14}"/>
              </a:ext>
            </a:extLst>
          </p:cNvPr>
          <p:cNvSpPr>
            <a:spLocks noGrp="1"/>
          </p:cNvSpPr>
          <p:nvPr>
            <p:ph type="title"/>
          </p:nvPr>
        </p:nvSpPr>
        <p:spPr>
          <a:xfrm>
            <a:off x="2281301" y="2124064"/>
            <a:ext cx="8915399" cy="1878768"/>
          </a:xfrm>
        </p:spPr>
        <p:txBody>
          <a:bodyPr>
            <a:noAutofit/>
          </a:bodyPr>
          <a:lstStyle/>
          <a:p>
            <a:pPr algn="ct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Tổng</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quan</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về</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b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Hệ</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điều</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hành</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Win10</a:t>
            </a:r>
          </a:p>
        </p:txBody>
      </p:sp>
      <p:sp>
        <p:nvSpPr>
          <p:cNvPr id="4" name="Date Placeholder 3">
            <a:extLst>
              <a:ext uri="{FF2B5EF4-FFF2-40B4-BE49-F238E27FC236}">
                <a16:creationId xmlns:a16="http://schemas.microsoft.com/office/drawing/2014/main" id="{350B0A22-DEF4-40F1-B188-8C393FF210E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DCBCF2B-C7DC-4C65-94F6-ECA3E8B24F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E917ACD-8391-43A4-8792-2E2879284035}"/>
              </a:ext>
            </a:extLst>
          </p:cNvPr>
          <p:cNvSpPr>
            <a:spLocks noGrp="1"/>
          </p:cNvSpPr>
          <p:nvPr>
            <p:ph type="sldNum" sz="quarter" idx="12"/>
          </p:nvPr>
        </p:nvSpPr>
        <p:spPr/>
        <p:txBody>
          <a:bodyPr/>
          <a:lstStyle/>
          <a:p>
            <a:fld id="{C1F84318-9856-4A67-8CE7-23A223DD6362}" type="slidenum">
              <a:rPr lang="en-US" smtClean="0"/>
              <a:t>2</a:t>
            </a:fld>
            <a:endParaRPr lang="en-US"/>
          </a:p>
        </p:txBody>
      </p:sp>
    </p:spTree>
    <p:extLst>
      <p:ext uri="{BB962C8B-B14F-4D97-AF65-F5344CB8AC3E}">
        <p14:creationId xmlns:p14="http://schemas.microsoft.com/office/powerpoint/2010/main" val="1538411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8B7A-51A6-4DF7-B21E-35CB2FE9449D}"/>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3A97C005-0EA2-490B-A792-98E09821F42C}"/>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tùy</a:t>
            </a:r>
            <a:r>
              <a:rPr lang="en-US" b="1" dirty="0">
                <a:solidFill>
                  <a:srgbClr val="FF0000"/>
                </a:solidFill>
              </a:rPr>
              <a:t> </a:t>
            </a:r>
            <a:r>
              <a:rPr lang="en-US" b="1" dirty="0" err="1">
                <a:solidFill>
                  <a:srgbClr val="FF0000"/>
                </a:solidFill>
              </a:rPr>
              <a:t>chọn</a:t>
            </a:r>
            <a:r>
              <a:rPr lang="en-US" b="1" dirty="0">
                <a:solidFill>
                  <a:srgbClr val="FF0000"/>
                </a:solidFill>
              </a:rPr>
              <a:t> </a:t>
            </a:r>
            <a:r>
              <a:rPr lang="en-US" b="1" dirty="0" err="1">
                <a:solidFill>
                  <a:srgbClr val="FF0000"/>
                </a:solidFill>
              </a:rPr>
              <a:t>trên</a:t>
            </a:r>
            <a:r>
              <a:rPr lang="en-US" b="1" dirty="0">
                <a:solidFill>
                  <a:srgbClr val="FF0000"/>
                </a:solidFill>
              </a:rPr>
              <a:t> desktop</a:t>
            </a:r>
          </a:p>
          <a:p>
            <a:pPr lvl="1"/>
            <a:r>
              <a:rPr lang="en-US" dirty="0"/>
              <a:t>Click </a:t>
            </a:r>
            <a:r>
              <a:rPr lang="en-US" dirty="0" err="1"/>
              <a:t>phải</a:t>
            </a:r>
            <a:r>
              <a:rPr lang="en-US" dirty="0"/>
              <a:t> </a:t>
            </a:r>
            <a:r>
              <a:rPr lang="en-US" dirty="0" err="1"/>
              <a:t>chuột</a:t>
            </a:r>
            <a:r>
              <a:rPr lang="en-US" dirty="0"/>
              <a:t> </a:t>
            </a:r>
            <a:r>
              <a:rPr lang="en-US" dirty="0" err="1"/>
              <a:t>trên</a:t>
            </a:r>
            <a:r>
              <a:rPr lang="en-US" dirty="0"/>
              <a:t> </a:t>
            </a:r>
            <a:r>
              <a:rPr lang="en-US" b="1" dirty="0"/>
              <a:t>Desktop</a:t>
            </a:r>
            <a:r>
              <a:rPr lang="en-US" dirty="0"/>
              <a:t> </a:t>
            </a:r>
            <a:r>
              <a:rPr lang="en-US" dirty="0">
                <a:sym typeface="Wingdings" panose="05000000000000000000" pitchFamily="2" charset="2"/>
              </a:rPr>
              <a:t> </a:t>
            </a:r>
            <a:r>
              <a:rPr lang="en-US" dirty="0" err="1">
                <a:sym typeface="Wingdings" panose="05000000000000000000" pitchFamily="2" charset="2"/>
              </a:rPr>
              <a:t>chọn</a:t>
            </a:r>
            <a:r>
              <a:rPr lang="en-US" dirty="0">
                <a:sym typeface="Wingdings" panose="05000000000000000000" pitchFamily="2" charset="2"/>
              </a:rPr>
              <a:t> </a:t>
            </a:r>
            <a:r>
              <a:rPr lang="en-US" b="1" dirty="0">
                <a:sym typeface="Wingdings" panose="05000000000000000000" pitchFamily="2" charset="2"/>
              </a:rPr>
              <a:t>personalize</a:t>
            </a:r>
          </a:p>
          <a:p>
            <a:pPr lvl="2"/>
            <a:endParaRPr lang="en-US" b="1" dirty="0">
              <a:sym typeface="Wingdings" panose="05000000000000000000" pitchFamily="2" charset="2"/>
            </a:endParaRPr>
          </a:p>
          <a:p>
            <a:pPr lvl="1"/>
            <a:endParaRPr lang="en-US" dirty="0"/>
          </a:p>
        </p:txBody>
      </p:sp>
      <p:sp>
        <p:nvSpPr>
          <p:cNvPr id="4" name="Date Placeholder 3">
            <a:extLst>
              <a:ext uri="{FF2B5EF4-FFF2-40B4-BE49-F238E27FC236}">
                <a16:creationId xmlns:a16="http://schemas.microsoft.com/office/drawing/2014/main" id="{183FA5CA-58D4-4CC7-80D2-71A149EC46C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115B9F5-392C-466D-93E6-037DDFF1AC5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14C5BDE-5F98-4E74-9934-78A7B682876E}"/>
              </a:ext>
            </a:extLst>
          </p:cNvPr>
          <p:cNvSpPr>
            <a:spLocks noGrp="1"/>
          </p:cNvSpPr>
          <p:nvPr>
            <p:ph type="sldNum" sz="quarter" idx="12"/>
          </p:nvPr>
        </p:nvSpPr>
        <p:spPr/>
        <p:txBody>
          <a:bodyPr/>
          <a:lstStyle/>
          <a:p>
            <a:fld id="{C1F84318-9856-4A67-8CE7-23A223DD6362}" type="slidenum">
              <a:rPr lang="en-US" smtClean="0"/>
              <a:t>20</a:t>
            </a:fld>
            <a:endParaRPr lang="en-US"/>
          </a:p>
        </p:txBody>
      </p:sp>
      <p:pic>
        <p:nvPicPr>
          <p:cNvPr id="10" name="Picture 9">
            <a:extLst>
              <a:ext uri="{FF2B5EF4-FFF2-40B4-BE49-F238E27FC236}">
                <a16:creationId xmlns:a16="http://schemas.microsoft.com/office/drawing/2014/main" id="{2213141E-F4DF-4744-BE6C-B2BAC2F8CBE8}"/>
              </a:ext>
            </a:extLst>
          </p:cNvPr>
          <p:cNvPicPr>
            <a:picLocks noChangeAspect="1"/>
          </p:cNvPicPr>
          <p:nvPr/>
        </p:nvPicPr>
        <p:blipFill>
          <a:blip r:embed="rId2"/>
          <a:stretch>
            <a:fillRect/>
          </a:stretch>
        </p:blipFill>
        <p:spPr>
          <a:xfrm>
            <a:off x="4729423" y="3027312"/>
            <a:ext cx="4289719" cy="3024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987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8B7A-51A6-4DF7-B21E-35CB2FE9449D}"/>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3A97C005-0EA2-490B-A792-98E09821F42C}"/>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lập</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tùy</a:t>
            </a:r>
            <a:r>
              <a:rPr lang="en-US" b="1" dirty="0">
                <a:solidFill>
                  <a:srgbClr val="FF0000"/>
                </a:solidFill>
              </a:rPr>
              <a:t> </a:t>
            </a:r>
            <a:r>
              <a:rPr lang="en-US" b="1" dirty="0" err="1">
                <a:solidFill>
                  <a:srgbClr val="FF0000"/>
                </a:solidFill>
              </a:rPr>
              <a:t>chọn</a:t>
            </a:r>
            <a:r>
              <a:rPr lang="en-US" b="1" dirty="0">
                <a:solidFill>
                  <a:srgbClr val="FF0000"/>
                </a:solidFill>
              </a:rPr>
              <a:t> </a:t>
            </a:r>
            <a:r>
              <a:rPr lang="en-US" b="1" dirty="0" err="1">
                <a:solidFill>
                  <a:srgbClr val="FF0000"/>
                </a:solidFill>
              </a:rPr>
              <a:t>trên</a:t>
            </a:r>
            <a:r>
              <a:rPr lang="en-US" b="1" dirty="0">
                <a:solidFill>
                  <a:srgbClr val="FF0000"/>
                </a:solidFill>
              </a:rPr>
              <a:t> desktop</a:t>
            </a:r>
          </a:p>
          <a:p>
            <a:pPr lvl="1"/>
            <a:r>
              <a:rPr lang="en-US" dirty="0" err="1">
                <a:solidFill>
                  <a:schemeClr val="tx1"/>
                </a:solidFill>
              </a:rPr>
              <a:t>Chọn</a:t>
            </a:r>
            <a:r>
              <a:rPr lang="en-US" dirty="0">
                <a:solidFill>
                  <a:schemeClr val="tx1"/>
                </a:solidFill>
              </a:rPr>
              <a:t> </a:t>
            </a:r>
            <a:r>
              <a:rPr lang="en-US" dirty="0" err="1">
                <a:solidFill>
                  <a:schemeClr val="tx1"/>
                </a:solidFill>
              </a:rPr>
              <a:t>mục</a:t>
            </a:r>
            <a:r>
              <a:rPr lang="en-US" dirty="0">
                <a:solidFill>
                  <a:schemeClr val="tx1"/>
                </a:solidFill>
              </a:rPr>
              <a:t> </a:t>
            </a:r>
            <a:r>
              <a:rPr lang="en-US" b="1" dirty="0">
                <a:solidFill>
                  <a:schemeClr val="tx1"/>
                </a:solidFill>
              </a:rPr>
              <a:t>Personalization</a:t>
            </a:r>
            <a:r>
              <a:rPr lang="en-US" dirty="0">
                <a:solidFill>
                  <a:schemeClr val="tx1"/>
                </a:solidFill>
              </a:rPr>
              <a:t> </a:t>
            </a:r>
          </a:p>
          <a:p>
            <a:pPr lvl="2"/>
            <a:r>
              <a:rPr lang="en-US" b="1" dirty="0"/>
              <a:t>Background</a:t>
            </a:r>
            <a:r>
              <a:rPr lang="en-US" dirty="0"/>
              <a:t>: </a:t>
            </a:r>
            <a:r>
              <a:rPr lang="en-US" dirty="0" err="1"/>
              <a:t>thiết</a:t>
            </a:r>
            <a:r>
              <a:rPr lang="en-US" dirty="0"/>
              <a:t> </a:t>
            </a:r>
            <a:r>
              <a:rPr lang="en-US" dirty="0" err="1"/>
              <a:t>lập</a:t>
            </a:r>
            <a:r>
              <a:rPr lang="en-US" dirty="0"/>
              <a:t> </a:t>
            </a:r>
            <a:r>
              <a:rPr lang="en-US" dirty="0" err="1"/>
              <a:t>màn</a:t>
            </a:r>
            <a:r>
              <a:rPr lang="en-US" dirty="0"/>
              <a:t> </a:t>
            </a:r>
            <a:r>
              <a:rPr lang="en-US" dirty="0" err="1"/>
              <a:t>hình</a:t>
            </a:r>
            <a:r>
              <a:rPr lang="en-US" dirty="0"/>
              <a:t> </a:t>
            </a:r>
            <a:r>
              <a:rPr lang="en-US" dirty="0" err="1"/>
              <a:t>nền</a:t>
            </a:r>
            <a:r>
              <a:rPr lang="en-US" dirty="0"/>
              <a:t> </a:t>
            </a:r>
            <a:r>
              <a:rPr lang="en-US" dirty="0" err="1"/>
              <a:t>của</a:t>
            </a:r>
            <a:r>
              <a:rPr lang="en-US" dirty="0"/>
              <a:t> desktop</a:t>
            </a:r>
          </a:p>
          <a:p>
            <a:pPr lvl="2"/>
            <a:r>
              <a:rPr lang="en-US" b="1" dirty="0"/>
              <a:t>Lock screen</a:t>
            </a:r>
            <a:r>
              <a:rPr lang="en-US" dirty="0"/>
              <a:t>: </a:t>
            </a:r>
            <a:r>
              <a:rPr lang="en-US" dirty="0" err="1"/>
              <a:t>chọn</a:t>
            </a:r>
            <a:r>
              <a:rPr lang="en-US" dirty="0"/>
              <a:t> </a:t>
            </a:r>
            <a:r>
              <a:rPr lang="en-US" dirty="0" err="1"/>
              <a:t>kiểu</a:t>
            </a:r>
            <a:r>
              <a:rPr lang="en-US" dirty="0"/>
              <a:t> </a:t>
            </a:r>
            <a:r>
              <a:rPr lang="en-US" dirty="0" err="1"/>
              <a:t>màn</a:t>
            </a:r>
            <a:r>
              <a:rPr lang="en-US" dirty="0"/>
              <a:t> </a:t>
            </a:r>
            <a:r>
              <a:rPr lang="en-US" dirty="0" err="1"/>
              <a:t>hình</a:t>
            </a:r>
            <a:r>
              <a:rPr lang="en-US" dirty="0"/>
              <a:t> </a:t>
            </a:r>
            <a:r>
              <a:rPr lang="en-US" dirty="0" err="1"/>
              <a:t>khóa</a:t>
            </a:r>
            <a:endParaRPr lang="en-US" dirty="0"/>
          </a:p>
          <a:p>
            <a:pPr lvl="2"/>
            <a:r>
              <a:rPr lang="en-US" b="1" dirty="0"/>
              <a:t>Start</a:t>
            </a:r>
            <a:r>
              <a:rPr lang="en-US" dirty="0"/>
              <a:t>: </a:t>
            </a:r>
            <a:r>
              <a:rPr lang="en-US" dirty="0" err="1"/>
              <a:t>thiết</a:t>
            </a:r>
            <a:r>
              <a:rPr lang="en-US" dirty="0"/>
              <a:t> </a:t>
            </a:r>
            <a:r>
              <a:rPr lang="en-US" dirty="0" err="1"/>
              <a:t>lập</a:t>
            </a:r>
            <a:r>
              <a:rPr lang="en-US" dirty="0"/>
              <a:t> </a:t>
            </a:r>
            <a:r>
              <a:rPr lang="en-US" dirty="0" err="1"/>
              <a:t>cách</a:t>
            </a:r>
            <a:r>
              <a:rPr lang="en-US" dirty="0"/>
              <a:t> </a:t>
            </a:r>
            <a:r>
              <a:rPr lang="en-US" dirty="0" err="1"/>
              <a:t>hiển</a:t>
            </a:r>
            <a:r>
              <a:rPr lang="en-US" dirty="0"/>
              <a:t> </a:t>
            </a:r>
            <a:r>
              <a:rPr lang="en-US" dirty="0" err="1"/>
              <a:t>thị</a:t>
            </a:r>
            <a:r>
              <a:rPr lang="en-US" dirty="0"/>
              <a:t> menu Start</a:t>
            </a:r>
          </a:p>
        </p:txBody>
      </p:sp>
      <p:sp>
        <p:nvSpPr>
          <p:cNvPr id="4" name="Date Placeholder 3">
            <a:extLst>
              <a:ext uri="{FF2B5EF4-FFF2-40B4-BE49-F238E27FC236}">
                <a16:creationId xmlns:a16="http://schemas.microsoft.com/office/drawing/2014/main" id="{183FA5CA-58D4-4CC7-80D2-71A149EC46C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115B9F5-392C-466D-93E6-037DDFF1AC5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14C5BDE-5F98-4E74-9934-78A7B682876E}"/>
              </a:ext>
            </a:extLst>
          </p:cNvPr>
          <p:cNvSpPr>
            <a:spLocks noGrp="1"/>
          </p:cNvSpPr>
          <p:nvPr>
            <p:ph type="sldNum" sz="quarter" idx="12"/>
          </p:nvPr>
        </p:nvSpPr>
        <p:spPr/>
        <p:txBody>
          <a:bodyPr/>
          <a:lstStyle/>
          <a:p>
            <a:fld id="{C1F84318-9856-4A67-8CE7-23A223DD6362}" type="slidenum">
              <a:rPr lang="en-US" smtClean="0"/>
              <a:t>21</a:t>
            </a:fld>
            <a:endParaRPr lang="en-US"/>
          </a:p>
        </p:txBody>
      </p:sp>
    </p:spTree>
    <p:extLst>
      <p:ext uri="{BB962C8B-B14F-4D97-AF65-F5344CB8AC3E}">
        <p14:creationId xmlns:p14="http://schemas.microsoft.com/office/powerpoint/2010/main" val="50879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940E-16B9-452D-9AE2-E2BF8F7325BE}"/>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4" name="Date Placeholder 3">
            <a:extLst>
              <a:ext uri="{FF2B5EF4-FFF2-40B4-BE49-F238E27FC236}">
                <a16:creationId xmlns:a16="http://schemas.microsoft.com/office/drawing/2014/main" id="{C9500684-075B-4D06-8A32-4B76D420503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9578CD1-43F1-4961-BA9C-0DA55B7F9F6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CFC61E66-48B4-4880-8C19-3BD1473A1129}"/>
              </a:ext>
            </a:extLst>
          </p:cNvPr>
          <p:cNvSpPr>
            <a:spLocks noGrp="1"/>
          </p:cNvSpPr>
          <p:nvPr>
            <p:ph type="sldNum" sz="quarter" idx="12"/>
          </p:nvPr>
        </p:nvSpPr>
        <p:spPr/>
        <p:txBody>
          <a:bodyPr/>
          <a:lstStyle/>
          <a:p>
            <a:fld id="{C1F84318-9856-4A67-8CE7-23A223DD6362}" type="slidenum">
              <a:rPr lang="en-US" smtClean="0"/>
              <a:t>22</a:t>
            </a:fld>
            <a:endParaRPr lang="en-US"/>
          </a:p>
        </p:txBody>
      </p:sp>
      <p:pic>
        <p:nvPicPr>
          <p:cNvPr id="7" name="Picture 6">
            <a:extLst>
              <a:ext uri="{FF2B5EF4-FFF2-40B4-BE49-F238E27FC236}">
                <a16:creationId xmlns:a16="http://schemas.microsoft.com/office/drawing/2014/main" id="{953E6185-6C60-4640-8AF8-1A860B536B08}"/>
              </a:ext>
            </a:extLst>
          </p:cNvPr>
          <p:cNvPicPr>
            <a:picLocks noChangeAspect="1"/>
          </p:cNvPicPr>
          <p:nvPr/>
        </p:nvPicPr>
        <p:blipFill>
          <a:blip r:embed="rId2"/>
          <a:stretch>
            <a:fillRect/>
          </a:stretch>
        </p:blipFill>
        <p:spPr>
          <a:xfrm>
            <a:off x="3753199" y="1588655"/>
            <a:ext cx="5838333" cy="4116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899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A2D8-C5C6-4559-89E5-E5502DC54FEC}"/>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FBD10832-4613-4DA2-BD05-A4403FB9E136}"/>
              </a:ext>
            </a:extLst>
          </p:cNvPr>
          <p:cNvSpPr>
            <a:spLocks noGrp="1"/>
          </p:cNvSpPr>
          <p:nvPr>
            <p:ph idx="1"/>
          </p:nvPr>
        </p:nvSpPr>
        <p:spPr/>
        <p:txBody>
          <a:bodyPr/>
          <a:lstStyle/>
          <a:p>
            <a:r>
              <a:rPr lang="en-US" b="1" dirty="0" err="1">
                <a:solidFill>
                  <a:srgbClr val="FF0000"/>
                </a:solidFill>
              </a:rPr>
              <a:t>Sắp</a:t>
            </a:r>
            <a:r>
              <a:rPr lang="en-US" b="1" dirty="0">
                <a:solidFill>
                  <a:srgbClr val="FF0000"/>
                </a:solidFill>
              </a:rPr>
              <a:t> </a:t>
            </a:r>
            <a:r>
              <a:rPr lang="en-US" b="1" dirty="0" err="1">
                <a:solidFill>
                  <a:srgbClr val="FF0000"/>
                </a:solidFill>
              </a:rPr>
              <a:t>xếp</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tượng</a:t>
            </a:r>
            <a:r>
              <a:rPr lang="en-US" b="1" dirty="0">
                <a:solidFill>
                  <a:srgbClr val="FF0000"/>
                </a:solidFill>
              </a:rPr>
              <a:t> </a:t>
            </a:r>
            <a:r>
              <a:rPr lang="en-US" b="1" dirty="0" err="1">
                <a:solidFill>
                  <a:srgbClr val="FF0000"/>
                </a:solidFill>
              </a:rPr>
              <a:t>trên</a:t>
            </a:r>
            <a:r>
              <a:rPr lang="en-US" b="1" dirty="0">
                <a:solidFill>
                  <a:srgbClr val="FF0000"/>
                </a:solidFill>
              </a:rPr>
              <a:t> desktop</a:t>
            </a:r>
          </a:p>
          <a:p>
            <a:pPr lvl="1"/>
            <a:r>
              <a:rPr lang="en-US" dirty="0"/>
              <a:t>Click </a:t>
            </a:r>
            <a:r>
              <a:rPr lang="en-US" dirty="0" err="1"/>
              <a:t>phải</a:t>
            </a:r>
            <a:r>
              <a:rPr lang="en-US" dirty="0"/>
              <a:t> </a:t>
            </a:r>
            <a:r>
              <a:rPr lang="en-US" dirty="0" err="1"/>
              <a:t>chuột</a:t>
            </a:r>
            <a:r>
              <a:rPr lang="en-US" dirty="0"/>
              <a:t> </a:t>
            </a:r>
            <a:r>
              <a:rPr lang="en-US" dirty="0" err="1"/>
              <a:t>trên</a:t>
            </a:r>
            <a:r>
              <a:rPr lang="en-US" dirty="0"/>
              <a:t> desktop </a:t>
            </a:r>
            <a:r>
              <a:rPr lang="en-US" dirty="0">
                <a:sym typeface="Wingdings" panose="05000000000000000000" pitchFamily="2" charset="2"/>
              </a:rPr>
              <a:t> </a:t>
            </a:r>
            <a:r>
              <a:rPr lang="en-US" dirty="0" err="1">
                <a:sym typeface="Wingdings" panose="05000000000000000000" pitchFamily="2" charset="2"/>
              </a:rPr>
              <a:t>chọn</a:t>
            </a:r>
            <a:r>
              <a:rPr lang="en-US" dirty="0">
                <a:sym typeface="Wingdings" panose="05000000000000000000" pitchFamily="2" charset="2"/>
              </a:rPr>
              <a:t> </a:t>
            </a:r>
            <a:r>
              <a:rPr lang="en-US" b="1" dirty="0">
                <a:sym typeface="Wingdings" panose="05000000000000000000" pitchFamily="2" charset="2"/>
              </a:rPr>
              <a:t>Sort by</a:t>
            </a:r>
          </a:p>
          <a:p>
            <a:pPr lvl="1"/>
            <a:r>
              <a:rPr lang="en-US" dirty="0" err="1">
                <a:sym typeface="Wingdings" panose="05000000000000000000" pitchFamily="2" charset="2"/>
              </a:rPr>
              <a:t>Chọn</a:t>
            </a:r>
            <a:r>
              <a:rPr lang="en-US" dirty="0">
                <a:sym typeface="Wingdings" panose="05000000000000000000" pitchFamily="2" charset="2"/>
              </a:rPr>
              <a:t> </a:t>
            </a:r>
            <a:r>
              <a:rPr lang="en-US" dirty="0" err="1">
                <a:sym typeface="Wingdings" panose="05000000000000000000" pitchFamily="2" charset="2"/>
              </a:rPr>
              <a:t>kiểu</a:t>
            </a:r>
            <a:r>
              <a:rPr lang="en-US" dirty="0">
                <a:sym typeface="Wingdings" panose="05000000000000000000" pitchFamily="2" charset="2"/>
              </a:rPr>
              <a:t> </a:t>
            </a:r>
            <a:r>
              <a:rPr lang="en-US" dirty="0" err="1">
                <a:sym typeface="Wingdings" panose="05000000000000000000" pitchFamily="2" charset="2"/>
              </a:rPr>
              <a:t>sắp</a:t>
            </a:r>
            <a:r>
              <a:rPr lang="en-US" dirty="0">
                <a:sym typeface="Wingdings" panose="05000000000000000000" pitchFamily="2" charset="2"/>
              </a:rPr>
              <a:t> </a:t>
            </a:r>
            <a:r>
              <a:rPr lang="en-US" dirty="0" err="1">
                <a:sym typeface="Wingdings" panose="05000000000000000000" pitchFamily="2" charset="2"/>
              </a:rPr>
              <a:t>xếp</a:t>
            </a:r>
            <a:endParaRPr lang="en-US" dirty="0"/>
          </a:p>
        </p:txBody>
      </p:sp>
      <p:sp>
        <p:nvSpPr>
          <p:cNvPr id="4" name="Date Placeholder 3">
            <a:extLst>
              <a:ext uri="{FF2B5EF4-FFF2-40B4-BE49-F238E27FC236}">
                <a16:creationId xmlns:a16="http://schemas.microsoft.com/office/drawing/2014/main" id="{C2EAD832-F768-4AAC-8996-9D991C3EAB8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67F758E-E461-48F3-A33C-AB25EB58A99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F871C6B-AEA3-41A7-8CBE-2A45BFD1D689}"/>
              </a:ext>
            </a:extLst>
          </p:cNvPr>
          <p:cNvSpPr>
            <a:spLocks noGrp="1"/>
          </p:cNvSpPr>
          <p:nvPr>
            <p:ph type="sldNum" sz="quarter" idx="12"/>
          </p:nvPr>
        </p:nvSpPr>
        <p:spPr/>
        <p:txBody>
          <a:bodyPr/>
          <a:lstStyle/>
          <a:p>
            <a:fld id="{C1F84318-9856-4A67-8CE7-23A223DD6362}" type="slidenum">
              <a:rPr lang="en-US" smtClean="0"/>
              <a:t>23</a:t>
            </a:fld>
            <a:endParaRPr lang="en-US"/>
          </a:p>
        </p:txBody>
      </p:sp>
      <p:pic>
        <p:nvPicPr>
          <p:cNvPr id="8" name="Picture 7">
            <a:extLst>
              <a:ext uri="{FF2B5EF4-FFF2-40B4-BE49-F238E27FC236}">
                <a16:creationId xmlns:a16="http://schemas.microsoft.com/office/drawing/2014/main" id="{A5C9ACA8-456C-4F03-9C12-CF1A39156C8E}"/>
              </a:ext>
            </a:extLst>
          </p:cNvPr>
          <p:cNvPicPr>
            <a:picLocks noChangeAspect="1"/>
          </p:cNvPicPr>
          <p:nvPr/>
        </p:nvPicPr>
        <p:blipFill>
          <a:blip r:embed="rId2"/>
          <a:stretch>
            <a:fillRect/>
          </a:stretch>
        </p:blipFill>
        <p:spPr>
          <a:xfrm>
            <a:off x="4532957" y="3311037"/>
            <a:ext cx="4552950" cy="2819400"/>
          </a:xfrm>
          <a:prstGeom prst="rect">
            <a:avLst/>
          </a:prstGeom>
        </p:spPr>
      </p:pic>
    </p:spTree>
    <p:extLst>
      <p:ext uri="{BB962C8B-B14F-4D97-AF65-F5344CB8AC3E}">
        <p14:creationId xmlns:p14="http://schemas.microsoft.com/office/powerpoint/2010/main" val="198619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A2D8-C5C6-4559-89E5-E5502DC54FEC}"/>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FBD10832-4613-4DA2-BD05-A4403FB9E136}"/>
              </a:ext>
            </a:extLst>
          </p:cNvPr>
          <p:cNvSpPr>
            <a:spLocks noGrp="1"/>
          </p:cNvSpPr>
          <p:nvPr>
            <p:ph idx="1"/>
          </p:nvPr>
        </p:nvSpPr>
        <p:spPr/>
        <p:txBody>
          <a:bodyPr/>
          <a:lstStyle/>
          <a:p>
            <a:r>
              <a:rPr lang="en-US" b="1" dirty="0" err="1">
                <a:solidFill>
                  <a:srgbClr val="FF0000"/>
                </a:solidFill>
              </a:rPr>
              <a:t>Các</a:t>
            </a:r>
            <a:r>
              <a:rPr lang="en-US" b="1" dirty="0">
                <a:solidFill>
                  <a:srgbClr val="FF0000"/>
                </a:solidFill>
              </a:rPr>
              <a:t> </a:t>
            </a:r>
            <a:r>
              <a:rPr lang="en-US" b="1" dirty="0" err="1">
                <a:solidFill>
                  <a:srgbClr val="FF0000"/>
                </a:solidFill>
              </a:rPr>
              <a:t>kiểu</a:t>
            </a:r>
            <a:r>
              <a:rPr lang="en-US" b="1" dirty="0">
                <a:solidFill>
                  <a:srgbClr val="FF0000"/>
                </a:solidFill>
              </a:rPr>
              <a:t> </a:t>
            </a:r>
            <a:r>
              <a:rPr lang="en-US" b="1" dirty="0" err="1">
                <a:solidFill>
                  <a:srgbClr val="FF0000"/>
                </a:solidFill>
              </a:rPr>
              <a:t>hiển</a:t>
            </a:r>
            <a:r>
              <a:rPr lang="en-US" b="1" dirty="0">
                <a:solidFill>
                  <a:srgbClr val="FF0000"/>
                </a:solidFill>
              </a:rPr>
              <a:t> </a:t>
            </a:r>
            <a:r>
              <a:rPr lang="en-US" b="1" dirty="0" err="1">
                <a:solidFill>
                  <a:srgbClr val="FF0000"/>
                </a:solidFill>
              </a:rPr>
              <a:t>thị</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tượng</a:t>
            </a:r>
            <a:r>
              <a:rPr lang="en-US" b="1" dirty="0">
                <a:solidFill>
                  <a:srgbClr val="FF0000"/>
                </a:solidFill>
              </a:rPr>
              <a:t> </a:t>
            </a:r>
            <a:r>
              <a:rPr lang="en-US" b="1" dirty="0" err="1">
                <a:solidFill>
                  <a:srgbClr val="FF0000"/>
                </a:solidFill>
              </a:rPr>
              <a:t>trên</a:t>
            </a:r>
            <a:r>
              <a:rPr lang="en-US" b="1" dirty="0">
                <a:solidFill>
                  <a:srgbClr val="FF0000"/>
                </a:solidFill>
              </a:rPr>
              <a:t> desktop</a:t>
            </a:r>
          </a:p>
          <a:p>
            <a:pPr lvl="1"/>
            <a:r>
              <a:rPr lang="en-US" dirty="0"/>
              <a:t>Click </a:t>
            </a:r>
            <a:r>
              <a:rPr lang="en-US" dirty="0" err="1"/>
              <a:t>phải</a:t>
            </a:r>
            <a:r>
              <a:rPr lang="en-US" dirty="0"/>
              <a:t> </a:t>
            </a:r>
            <a:r>
              <a:rPr lang="en-US" dirty="0" err="1"/>
              <a:t>chuột</a:t>
            </a:r>
            <a:r>
              <a:rPr lang="en-US" dirty="0"/>
              <a:t> </a:t>
            </a:r>
            <a:r>
              <a:rPr lang="en-US" dirty="0" err="1"/>
              <a:t>trên</a:t>
            </a:r>
            <a:r>
              <a:rPr lang="en-US" dirty="0"/>
              <a:t> desktop </a:t>
            </a:r>
            <a:r>
              <a:rPr lang="en-US" dirty="0">
                <a:sym typeface="Wingdings" panose="05000000000000000000" pitchFamily="2" charset="2"/>
              </a:rPr>
              <a:t> </a:t>
            </a:r>
            <a:r>
              <a:rPr lang="en-US" dirty="0" err="1">
                <a:sym typeface="Wingdings" panose="05000000000000000000" pitchFamily="2" charset="2"/>
              </a:rPr>
              <a:t>chọn</a:t>
            </a:r>
            <a:r>
              <a:rPr lang="en-US" dirty="0">
                <a:sym typeface="Wingdings" panose="05000000000000000000" pitchFamily="2" charset="2"/>
              </a:rPr>
              <a:t> </a:t>
            </a:r>
            <a:r>
              <a:rPr lang="en-US" b="1" dirty="0">
                <a:sym typeface="Wingdings" panose="05000000000000000000" pitchFamily="2" charset="2"/>
              </a:rPr>
              <a:t>View</a:t>
            </a:r>
          </a:p>
          <a:p>
            <a:pPr lvl="1"/>
            <a:r>
              <a:rPr lang="en-US" dirty="0" err="1">
                <a:sym typeface="Wingdings" panose="05000000000000000000" pitchFamily="2" charset="2"/>
              </a:rPr>
              <a:t>Chọn</a:t>
            </a:r>
            <a:r>
              <a:rPr lang="en-US" dirty="0">
                <a:sym typeface="Wingdings" panose="05000000000000000000" pitchFamily="2" charset="2"/>
              </a:rPr>
              <a:t> </a:t>
            </a:r>
            <a:r>
              <a:rPr lang="en-US" dirty="0" err="1">
                <a:sym typeface="Wingdings" panose="05000000000000000000" pitchFamily="2" charset="2"/>
              </a:rPr>
              <a:t>kiểu</a:t>
            </a:r>
            <a:r>
              <a:rPr lang="en-US" dirty="0">
                <a:sym typeface="Wingdings" panose="05000000000000000000" pitchFamily="2" charset="2"/>
              </a:rPr>
              <a:t> </a:t>
            </a:r>
            <a:r>
              <a:rPr lang="en-US" dirty="0" err="1">
                <a:sym typeface="Wingdings" panose="05000000000000000000" pitchFamily="2" charset="2"/>
              </a:rPr>
              <a:t>hiển</a:t>
            </a:r>
            <a:r>
              <a:rPr lang="en-US" dirty="0">
                <a:sym typeface="Wingdings" panose="05000000000000000000" pitchFamily="2" charset="2"/>
              </a:rPr>
              <a:t> </a:t>
            </a:r>
            <a:r>
              <a:rPr lang="en-US" dirty="0" err="1">
                <a:sym typeface="Wingdings" panose="05000000000000000000" pitchFamily="2" charset="2"/>
              </a:rPr>
              <a:t>thị</a:t>
            </a:r>
            <a:r>
              <a:rPr lang="en-US" dirty="0">
                <a:sym typeface="Wingdings" panose="05000000000000000000" pitchFamily="2" charset="2"/>
              </a:rPr>
              <a:t> </a:t>
            </a:r>
            <a:r>
              <a:rPr lang="en-US" dirty="0" err="1">
                <a:sym typeface="Wingdings" panose="05000000000000000000" pitchFamily="2" charset="2"/>
              </a:rPr>
              <a:t>trong</a:t>
            </a:r>
            <a:r>
              <a:rPr lang="en-US" dirty="0">
                <a:sym typeface="Wingdings" panose="05000000000000000000" pitchFamily="2" charset="2"/>
              </a:rPr>
              <a:t> menu</a:t>
            </a:r>
            <a:endParaRPr lang="en-US" dirty="0"/>
          </a:p>
        </p:txBody>
      </p:sp>
      <p:sp>
        <p:nvSpPr>
          <p:cNvPr id="4" name="Date Placeholder 3">
            <a:extLst>
              <a:ext uri="{FF2B5EF4-FFF2-40B4-BE49-F238E27FC236}">
                <a16:creationId xmlns:a16="http://schemas.microsoft.com/office/drawing/2014/main" id="{C2EAD832-F768-4AAC-8996-9D991C3EAB8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67F758E-E461-48F3-A33C-AB25EB58A99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F871C6B-AEA3-41A7-8CBE-2A45BFD1D689}"/>
              </a:ext>
            </a:extLst>
          </p:cNvPr>
          <p:cNvSpPr>
            <a:spLocks noGrp="1"/>
          </p:cNvSpPr>
          <p:nvPr>
            <p:ph type="sldNum" sz="quarter" idx="12"/>
          </p:nvPr>
        </p:nvSpPr>
        <p:spPr/>
        <p:txBody>
          <a:bodyPr/>
          <a:lstStyle/>
          <a:p>
            <a:fld id="{C1F84318-9856-4A67-8CE7-23A223DD6362}" type="slidenum">
              <a:rPr lang="en-US" smtClean="0"/>
              <a:t>24</a:t>
            </a:fld>
            <a:endParaRPr lang="en-US"/>
          </a:p>
        </p:txBody>
      </p:sp>
      <p:pic>
        <p:nvPicPr>
          <p:cNvPr id="9" name="Picture 8">
            <a:extLst>
              <a:ext uri="{FF2B5EF4-FFF2-40B4-BE49-F238E27FC236}">
                <a16:creationId xmlns:a16="http://schemas.microsoft.com/office/drawing/2014/main" id="{8FF62655-E142-4F04-94F8-2746588CB65E}"/>
              </a:ext>
            </a:extLst>
          </p:cNvPr>
          <p:cNvPicPr>
            <a:picLocks noChangeAspect="1"/>
          </p:cNvPicPr>
          <p:nvPr/>
        </p:nvPicPr>
        <p:blipFill>
          <a:blip r:embed="rId2"/>
          <a:stretch>
            <a:fillRect/>
          </a:stretch>
        </p:blipFill>
        <p:spPr>
          <a:xfrm>
            <a:off x="4697413" y="3429000"/>
            <a:ext cx="4905375" cy="2790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52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5B60-B870-47B9-B392-DA22592E0EC1}"/>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0A4C53CF-F184-455D-90E7-43699F1D85DC}"/>
              </a:ext>
            </a:extLst>
          </p:cNvPr>
          <p:cNvSpPr>
            <a:spLocks noGrp="1"/>
          </p:cNvSpPr>
          <p:nvPr>
            <p:ph idx="1"/>
          </p:nvPr>
        </p:nvSpPr>
        <p:spPr/>
        <p:txBody>
          <a:bodyPr/>
          <a:lstStyle/>
          <a:p>
            <a:r>
              <a:rPr lang="en-US" b="1" dirty="0" err="1">
                <a:solidFill>
                  <a:srgbClr val="FF0000"/>
                </a:solidFill>
              </a:rPr>
              <a:t>Tạo</a:t>
            </a:r>
            <a:r>
              <a:rPr lang="en-US" b="1" dirty="0">
                <a:solidFill>
                  <a:srgbClr val="FF0000"/>
                </a:solidFill>
              </a:rPr>
              <a:t> shortcut </a:t>
            </a:r>
            <a:r>
              <a:rPr lang="en-US" b="1" dirty="0" err="1">
                <a:solidFill>
                  <a:srgbClr val="FF0000"/>
                </a:solidFill>
              </a:rPr>
              <a:t>trên</a:t>
            </a:r>
            <a:r>
              <a:rPr lang="en-US" b="1" dirty="0">
                <a:solidFill>
                  <a:srgbClr val="FF0000"/>
                </a:solidFill>
              </a:rPr>
              <a:t> Desktop</a:t>
            </a:r>
          </a:p>
          <a:p>
            <a:pPr lvl="1"/>
            <a:r>
              <a:rPr lang="en-US" dirty="0" err="1"/>
              <a:t>Tìm</a:t>
            </a:r>
            <a:r>
              <a:rPr lang="en-US" dirty="0"/>
              <a:t> </a:t>
            </a:r>
            <a:r>
              <a:rPr lang="en-US" dirty="0" err="1"/>
              <a:t>tập</a:t>
            </a:r>
            <a:r>
              <a:rPr lang="en-US" dirty="0"/>
              <a:t> tin </a:t>
            </a:r>
            <a:r>
              <a:rPr lang="en-US" dirty="0" err="1"/>
              <a:t>thực</a:t>
            </a:r>
            <a:r>
              <a:rPr lang="en-US" dirty="0"/>
              <a:t> </a:t>
            </a:r>
            <a:r>
              <a:rPr lang="en-US" dirty="0" err="1"/>
              <a:t>thi</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cần</a:t>
            </a:r>
            <a:r>
              <a:rPr lang="en-US" dirty="0"/>
              <a:t> </a:t>
            </a:r>
            <a:r>
              <a:rPr lang="en-US" dirty="0" err="1"/>
              <a:t>tạo</a:t>
            </a:r>
            <a:r>
              <a:rPr lang="en-US" dirty="0"/>
              <a:t> shortcut</a:t>
            </a:r>
          </a:p>
          <a:p>
            <a:pPr lvl="1"/>
            <a:r>
              <a:rPr lang="en-US" dirty="0"/>
              <a:t>Click </a:t>
            </a:r>
            <a:r>
              <a:rPr lang="en-US" dirty="0" err="1"/>
              <a:t>phải</a:t>
            </a:r>
            <a:r>
              <a:rPr lang="en-US" dirty="0"/>
              <a:t> </a:t>
            </a:r>
            <a:r>
              <a:rPr lang="en-US" dirty="0" err="1"/>
              <a:t>trên</a:t>
            </a:r>
            <a:r>
              <a:rPr lang="en-US" dirty="0"/>
              <a:t> Desktop </a:t>
            </a:r>
            <a:r>
              <a:rPr lang="en-US" dirty="0">
                <a:sym typeface="Wingdings" panose="05000000000000000000" pitchFamily="2" charset="2"/>
              </a:rPr>
              <a:t></a:t>
            </a:r>
            <a:r>
              <a:rPr lang="en-US" b="1" dirty="0">
                <a:sym typeface="Wingdings" panose="05000000000000000000" pitchFamily="2" charset="2"/>
              </a:rPr>
              <a:t>New Shortcut</a:t>
            </a:r>
          </a:p>
          <a:p>
            <a:pPr lvl="1"/>
            <a:r>
              <a:rPr lang="en-US" dirty="0" err="1">
                <a:sym typeface="Wingdings" panose="05000000000000000000" pitchFamily="2" charset="2"/>
              </a:rPr>
              <a:t>Nhập</a:t>
            </a:r>
            <a:r>
              <a:rPr lang="en-US" dirty="0">
                <a:sym typeface="Wingdings" panose="05000000000000000000" pitchFamily="2" charset="2"/>
              </a:rPr>
              <a:t> </a:t>
            </a:r>
            <a:r>
              <a:rPr lang="en-US" dirty="0" err="1">
                <a:sym typeface="Wingdings" panose="05000000000000000000" pitchFamily="2" charset="2"/>
              </a:rPr>
              <a:t>địa</a:t>
            </a:r>
            <a:r>
              <a:rPr lang="en-US" dirty="0">
                <a:sym typeface="Wingdings" panose="05000000000000000000" pitchFamily="2" charset="2"/>
              </a:rPr>
              <a:t> </a:t>
            </a:r>
            <a:r>
              <a:rPr lang="en-US" dirty="0" err="1">
                <a:sym typeface="Wingdings" panose="05000000000000000000" pitchFamily="2" charset="2"/>
              </a:rPr>
              <a:t>chỉ</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a:t>
            </a:r>
            <a:r>
              <a:rPr lang="en-US" dirty="0" err="1">
                <a:sym typeface="Wingdings" panose="05000000000000000000" pitchFamily="2" charset="2"/>
              </a:rPr>
              <a:t>tập</a:t>
            </a:r>
            <a:r>
              <a:rPr lang="en-US" dirty="0">
                <a:sym typeface="Wingdings" panose="05000000000000000000" pitchFamily="2" charset="2"/>
              </a:rPr>
              <a:t> tin </a:t>
            </a:r>
            <a:r>
              <a:rPr lang="en-US" dirty="0" err="1">
                <a:sym typeface="Wingdings" panose="05000000000000000000" pitchFamily="2" charset="2"/>
              </a:rPr>
              <a:t>cần</a:t>
            </a:r>
            <a:r>
              <a:rPr lang="en-US" dirty="0">
                <a:sym typeface="Wingdings" panose="05000000000000000000" pitchFamily="2" charset="2"/>
              </a:rPr>
              <a:t> </a:t>
            </a:r>
            <a:r>
              <a:rPr lang="en-US" dirty="0" err="1">
                <a:sym typeface="Wingdings" panose="05000000000000000000" pitchFamily="2" charset="2"/>
              </a:rPr>
              <a:t>tạo</a:t>
            </a:r>
            <a:r>
              <a:rPr lang="en-US" dirty="0">
                <a:sym typeface="Wingdings" panose="05000000000000000000" pitchFamily="2" charset="2"/>
              </a:rPr>
              <a:t> shortcut </a:t>
            </a:r>
            <a:r>
              <a:rPr lang="en-US" dirty="0" err="1">
                <a:sym typeface="Wingdings" panose="05000000000000000000" pitchFamily="2" charset="2"/>
              </a:rPr>
              <a:t>hoặc</a:t>
            </a:r>
            <a:r>
              <a:rPr lang="en-US" dirty="0">
                <a:sym typeface="Wingdings" panose="05000000000000000000" pitchFamily="2" charset="2"/>
              </a:rPr>
              <a:t> click </a:t>
            </a:r>
            <a:r>
              <a:rPr lang="en-US" dirty="0" err="1">
                <a:sym typeface="Wingdings" panose="05000000000000000000" pitchFamily="2" charset="2"/>
              </a:rPr>
              <a:t>nút</a:t>
            </a:r>
            <a:r>
              <a:rPr lang="en-US" dirty="0">
                <a:sym typeface="Wingdings" panose="05000000000000000000" pitchFamily="2" charset="2"/>
              </a:rPr>
              <a:t> </a:t>
            </a:r>
            <a:r>
              <a:rPr lang="en-US" b="1" dirty="0">
                <a:sym typeface="Wingdings" panose="05000000000000000000" pitchFamily="2" charset="2"/>
              </a:rPr>
              <a:t>Browse</a:t>
            </a:r>
          </a:p>
          <a:p>
            <a:pPr lvl="1"/>
            <a:r>
              <a:rPr lang="en-US" dirty="0" err="1">
                <a:sym typeface="Wingdings" panose="05000000000000000000" pitchFamily="2" charset="2"/>
              </a:rPr>
              <a:t>Nhập</a:t>
            </a:r>
            <a:r>
              <a:rPr lang="en-US" dirty="0">
                <a:sym typeface="Wingdings" panose="05000000000000000000" pitchFamily="2" charset="2"/>
              </a:rPr>
              <a:t> </a:t>
            </a:r>
            <a:r>
              <a:rPr lang="en-US" dirty="0" err="1">
                <a:sym typeface="Wingdings" panose="05000000000000000000" pitchFamily="2" charset="2"/>
              </a:rPr>
              <a:t>tên</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shortcut</a:t>
            </a:r>
            <a:endParaRPr lang="en-US" dirty="0"/>
          </a:p>
        </p:txBody>
      </p:sp>
      <p:sp>
        <p:nvSpPr>
          <p:cNvPr id="4" name="Date Placeholder 3">
            <a:extLst>
              <a:ext uri="{FF2B5EF4-FFF2-40B4-BE49-F238E27FC236}">
                <a16:creationId xmlns:a16="http://schemas.microsoft.com/office/drawing/2014/main" id="{4F30F1A3-2479-489F-9DAC-647C74328EF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1CB7A3F4-2FD8-48B9-88A6-A087BBC56CA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38DDD17-6AAD-44E7-95A1-F3ED23A3BC57}"/>
              </a:ext>
            </a:extLst>
          </p:cNvPr>
          <p:cNvSpPr>
            <a:spLocks noGrp="1"/>
          </p:cNvSpPr>
          <p:nvPr>
            <p:ph type="sldNum" sz="quarter" idx="12"/>
          </p:nvPr>
        </p:nvSpPr>
        <p:spPr/>
        <p:txBody>
          <a:bodyPr/>
          <a:lstStyle/>
          <a:p>
            <a:fld id="{C1F84318-9856-4A67-8CE7-23A223DD6362}" type="slidenum">
              <a:rPr lang="en-US" smtClean="0"/>
              <a:t>25</a:t>
            </a:fld>
            <a:endParaRPr lang="en-US"/>
          </a:p>
        </p:txBody>
      </p:sp>
      <p:pic>
        <p:nvPicPr>
          <p:cNvPr id="8" name="Picture 7">
            <a:extLst>
              <a:ext uri="{FF2B5EF4-FFF2-40B4-BE49-F238E27FC236}">
                <a16:creationId xmlns:a16="http://schemas.microsoft.com/office/drawing/2014/main" id="{ACAC8E25-9175-4C88-81FC-9AC7FC3AFE82}"/>
              </a:ext>
            </a:extLst>
          </p:cNvPr>
          <p:cNvPicPr>
            <a:picLocks noChangeAspect="1"/>
          </p:cNvPicPr>
          <p:nvPr/>
        </p:nvPicPr>
        <p:blipFill rotWithShape="1">
          <a:blip r:embed="rId2"/>
          <a:srcRect b="28099"/>
          <a:stretch/>
        </p:blipFill>
        <p:spPr>
          <a:xfrm>
            <a:off x="6716912" y="3852427"/>
            <a:ext cx="3954437" cy="238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295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A29-FED4-4E72-ACBB-ED3B4C05EDF5}"/>
              </a:ext>
            </a:extLst>
          </p:cNvPr>
          <p:cNvSpPr>
            <a:spLocks noGrp="1"/>
          </p:cNvSpPr>
          <p:nvPr>
            <p:ph type="title"/>
          </p:nvPr>
        </p:nvSpPr>
        <p:spPr/>
        <p:txBody>
          <a:bodyPr/>
          <a:lstStyle/>
          <a:p>
            <a:r>
              <a:rPr lang="en-US" dirty="0"/>
              <a:t>Thao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Desktop Win10</a:t>
            </a:r>
          </a:p>
        </p:txBody>
      </p:sp>
      <p:sp>
        <p:nvSpPr>
          <p:cNvPr id="3" name="Content Placeholder 2">
            <a:extLst>
              <a:ext uri="{FF2B5EF4-FFF2-40B4-BE49-F238E27FC236}">
                <a16:creationId xmlns:a16="http://schemas.microsoft.com/office/drawing/2014/main" id="{74DF314D-B943-4A26-BF8E-070B2E4E916D}"/>
              </a:ext>
            </a:extLst>
          </p:cNvPr>
          <p:cNvSpPr>
            <a:spLocks noGrp="1"/>
          </p:cNvSpPr>
          <p:nvPr>
            <p:ph idx="1"/>
          </p:nvPr>
        </p:nvSpPr>
        <p:spPr/>
        <p:txBody>
          <a:bodyPr/>
          <a:lstStyle/>
          <a:p>
            <a:r>
              <a:rPr lang="en-US" b="1" dirty="0">
                <a:solidFill>
                  <a:srgbClr val="FF0000"/>
                </a:solidFill>
              </a:rPr>
              <a:t>Search Box/Cortana</a:t>
            </a:r>
            <a:r>
              <a:rPr lang="en-US" dirty="0"/>
              <a:t>:</a:t>
            </a:r>
          </a:p>
          <a:p>
            <a:pPr lvl="1" algn="just"/>
            <a:r>
              <a:rPr lang="en-US" dirty="0"/>
              <a:t>Click</a:t>
            </a:r>
            <a:r>
              <a:rPr lang="vi-VN" dirty="0"/>
              <a:t> vào hộp </a:t>
            </a:r>
            <a:r>
              <a:rPr lang="en-US" b="1" dirty="0"/>
              <a:t>Search</a:t>
            </a:r>
            <a:r>
              <a:rPr lang="en-US" dirty="0"/>
              <a:t> </a:t>
            </a:r>
            <a:r>
              <a:rPr lang="vi-VN" dirty="0"/>
              <a:t>và bắt đầu nhập</a:t>
            </a:r>
            <a:r>
              <a:rPr lang="en-US" dirty="0"/>
              <a:t>, </a:t>
            </a:r>
            <a:r>
              <a:rPr lang="vi-VN" dirty="0"/>
              <a:t>Windows sẽ hiển thị các chủ đề phù hợp với những gì bạn nhập. </a:t>
            </a:r>
            <a:endParaRPr lang="en-US" dirty="0"/>
          </a:p>
          <a:p>
            <a:pPr lvl="1" algn="just"/>
            <a:r>
              <a:rPr lang="vi-VN" dirty="0"/>
              <a:t>Khi bạn lần đầu tiên sử dụng Windows 10, hộp tìm kiếm hiển thị biểu tượng hình tròn và dòng chữ “</a:t>
            </a:r>
            <a:r>
              <a:rPr lang="en-US" b="0" i="0" dirty="0">
                <a:solidFill>
                  <a:srgbClr val="000000"/>
                </a:solidFill>
                <a:effectLst/>
                <a:latin typeface="+mj-lt"/>
              </a:rPr>
              <a:t>Ask me anything”.</a:t>
            </a:r>
          </a:p>
          <a:p>
            <a:pPr marL="457200" lvl="1" indent="0" algn="just">
              <a:buNone/>
            </a:pPr>
            <a:br>
              <a:rPr lang="en-US" dirty="0"/>
            </a:br>
            <a:r>
              <a:rPr lang="vi-VN" dirty="0"/>
              <a:t>.</a:t>
            </a:r>
            <a:endParaRPr lang="en-US" dirty="0"/>
          </a:p>
        </p:txBody>
      </p:sp>
      <p:sp>
        <p:nvSpPr>
          <p:cNvPr id="4" name="Date Placeholder 3">
            <a:extLst>
              <a:ext uri="{FF2B5EF4-FFF2-40B4-BE49-F238E27FC236}">
                <a16:creationId xmlns:a16="http://schemas.microsoft.com/office/drawing/2014/main" id="{18DC65BE-9B62-4DE2-AD23-06A6530B56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B05752D-67EC-492D-8675-C224AB5DD99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3FBF5FC-30F6-401D-BEDF-54B996A0219A}"/>
              </a:ext>
            </a:extLst>
          </p:cNvPr>
          <p:cNvSpPr>
            <a:spLocks noGrp="1"/>
          </p:cNvSpPr>
          <p:nvPr>
            <p:ph type="sldNum" sz="quarter" idx="12"/>
          </p:nvPr>
        </p:nvSpPr>
        <p:spPr/>
        <p:txBody>
          <a:bodyPr/>
          <a:lstStyle/>
          <a:p>
            <a:fld id="{C1F84318-9856-4A67-8CE7-23A223DD6362}" type="slidenum">
              <a:rPr lang="en-US" smtClean="0"/>
              <a:t>26</a:t>
            </a:fld>
            <a:endParaRPr lang="en-US"/>
          </a:p>
        </p:txBody>
      </p:sp>
      <p:pic>
        <p:nvPicPr>
          <p:cNvPr id="8" name="Picture 7" descr="A picture containing graphical user interface&#10;&#10;Description automatically generated">
            <a:extLst>
              <a:ext uri="{FF2B5EF4-FFF2-40B4-BE49-F238E27FC236}">
                <a16:creationId xmlns:a16="http://schemas.microsoft.com/office/drawing/2014/main" id="{20A36757-2482-4D3F-B1DF-E5DDF8CB8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982" y="4095721"/>
            <a:ext cx="5380186" cy="2034716"/>
          </a:xfrm>
          <a:prstGeom prst="rect">
            <a:avLst/>
          </a:prstGeom>
        </p:spPr>
      </p:pic>
    </p:spTree>
    <p:extLst>
      <p:ext uri="{BB962C8B-B14F-4D97-AF65-F5344CB8AC3E}">
        <p14:creationId xmlns:p14="http://schemas.microsoft.com/office/powerpoint/2010/main" val="321106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A29-FED4-4E72-ACBB-ED3B4C05EDF5}"/>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tập</a:t>
            </a:r>
            <a:r>
              <a:rPr lang="en-US" dirty="0"/>
              <a:t> tin (File)</a:t>
            </a:r>
          </a:p>
        </p:txBody>
      </p:sp>
      <p:sp>
        <p:nvSpPr>
          <p:cNvPr id="3" name="Content Placeholder 2">
            <a:extLst>
              <a:ext uri="{FF2B5EF4-FFF2-40B4-BE49-F238E27FC236}">
                <a16:creationId xmlns:a16="http://schemas.microsoft.com/office/drawing/2014/main" id="{74DF314D-B943-4A26-BF8E-070B2E4E916D}"/>
              </a:ext>
            </a:extLst>
          </p:cNvPr>
          <p:cNvSpPr>
            <a:spLocks noGrp="1"/>
          </p:cNvSpPr>
          <p:nvPr>
            <p:ph idx="1"/>
          </p:nvPr>
        </p:nvSpPr>
        <p:spPr>
          <a:xfrm>
            <a:off x="2589212" y="1791761"/>
            <a:ext cx="8915400" cy="4110131"/>
          </a:xfrm>
        </p:spPr>
        <p:txBody>
          <a:bodyPr/>
          <a:lstStyle/>
          <a:p>
            <a:pPr algn="just">
              <a:lnSpc>
                <a:spcPct val="100000"/>
              </a:lnSpc>
            </a:pPr>
            <a:r>
              <a:rPr lang="en-US" b="1" dirty="0" err="1">
                <a:solidFill>
                  <a:srgbClr val="FF0000"/>
                </a:solidFill>
              </a:rPr>
              <a:t>Tập</a:t>
            </a:r>
            <a:r>
              <a:rPr lang="en-US" b="1" dirty="0">
                <a:solidFill>
                  <a:srgbClr val="FF0000"/>
                </a:solidFill>
              </a:rPr>
              <a:t> tin (file)</a:t>
            </a:r>
            <a:r>
              <a:rPr lang="vi-VN" b="1" dirty="0">
                <a:solidFill>
                  <a:srgbClr val="FF0000"/>
                </a:solidFill>
              </a:rPr>
              <a:t> </a:t>
            </a:r>
            <a:r>
              <a:rPr lang="vi-VN" dirty="0"/>
              <a:t>được tạo </a:t>
            </a:r>
            <a:r>
              <a:rPr lang="en-US" dirty="0" err="1"/>
              <a:t>bởi</a:t>
            </a:r>
            <a:r>
              <a:rPr lang="vi-VN" dirty="0"/>
              <a:t> </a:t>
            </a:r>
            <a:r>
              <a:rPr lang="vi-VN" b="1" dirty="0"/>
              <a:t>một chương trình cụ thể</a:t>
            </a:r>
            <a:r>
              <a:rPr lang="vi-VN" dirty="0"/>
              <a:t>, loại chương trình xác định loại </a:t>
            </a:r>
            <a:r>
              <a:rPr lang="en-US" dirty="0" err="1"/>
              <a:t>tập</a:t>
            </a:r>
            <a:r>
              <a:rPr lang="en-US" dirty="0"/>
              <a:t> tin </a:t>
            </a:r>
            <a:r>
              <a:rPr lang="en-US" dirty="0" err="1"/>
              <a:t>và</a:t>
            </a:r>
            <a:r>
              <a:rPr lang="en-US" dirty="0"/>
              <a:t> đ</a:t>
            </a:r>
            <a:r>
              <a:rPr lang="vi-VN" dirty="0"/>
              <a:t>ư</a:t>
            </a:r>
            <a:r>
              <a:rPr lang="en-US" dirty="0" err="1"/>
              <a:t>ợc</a:t>
            </a:r>
            <a:r>
              <a:rPr lang="en-US" dirty="0"/>
              <a:t> </a:t>
            </a:r>
            <a:r>
              <a:rPr lang="en-US" dirty="0" err="1"/>
              <a:t>quy</a:t>
            </a:r>
            <a:r>
              <a:rPr lang="en-US" dirty="0"/>
              <a:t> </a:t>
            </a:r>
            <a:r>
              <a:rPr lang="en-US" dirty="0" err="1"/>
              <a:t>định</a:t>
            </a:r>
            <a:r>
              <a:rPr lang="en-US" dirty="0"/>
              <a:t> </a:t>
            </a:r>
            <a:r>
              <a:rPr lang="en-US" dirty="0" err="1"/>
              <a:t>bởi</a:t>
            </a:r>
            <a:r>
              <a:rPr lang="en-US" dirty="0"/>
              <a:t> </a:t>
            </a:r>
            <a:r>
              <a:rPr lang="en-US" b="1" dirty="0" err="1"/>
              <a:t>phần</a:t>
            </a:r>
            <a:r>
              <a:rPr lang="en-US" b="1" dirty="0"/>
              <a:t> </a:t>
            </a:r>
            <a:r>
              <a:rPr lang="en-US" b="1" dirty="0" err="1"/>
              <a:t>mở</a:t>
            </a:r>
            <a:r>
              <a:rPr lang="en-US" b="1" dirty="0"/>
              <a:t> </a:t>
            </a:r>
            <a:r>
              <a:rPr lang="en-US" b="1" dirty="0" err="1"/>
              <a:t>rộng</a:t>
            </a:r>
            <a:r>
              <a:rPr lang="en-US" b="1" dirty="0"/>
              <a:t> </a:t>
            </a:r>
            <a:r>
              <a:rPr lang="en-US" b="1" dirty="0" err="1"/>
              <a:t>của</a:t>
            </a:r>
            <a:r>
              <a:rPr lang="en-US" b="1" dirty="0"/>
              <a:t> </a:t>
            </a:r>
            <a:r>
              <a:rPr lang="en-US" b="1" dirty="0" err="1"/>
              <a:t>tên</a:t>
            </a:r>
            <a:r>
              <a:rPr lang="en-US" b="1" dirty="0"/>
              <a:t> </a:t>
            </a:r>
            <a:r>
              <a:rPr lang="en-US" b="1" dirty="0" err="1"/>
              <a:t>tập</a:t>
            </a:r>
            <a:r>
              <a:rPr lang="en-US" b="1" dirty="0"/>
              <a:t> tin</a:t>
            </a:r>
          </a:p>
          <a:p>
            <a:pPr algn="just">
              <a:lnSpc>
                <a:spcPct val="100000"/>
              </a:lnSpc>
            </a:pPr>
            <a:r>
              <a:rPr lang="en-US" sz="2400" b="1" dirty="0" err="1">
                <a:solidFill>
                  <a:srgbClr val="FF0000"/>
                </a:solidFill>
              </a:rPr>
              <a:t>Loại</a:t>
            </a:r>
            <a:r>
              <a:rPr lang="en-US" sz="2400" b="1" dirty="0">
                <a:solidFill>
                  <a:srgbClr val="FF0000"/>
                </a:solidFill>
              </a:rPr>
              <a:t> </a:t>
            </a:r>
            <a:r>
              <a:rPr lang="en-US" sz="2400" b="1" dirty="0" err="1">
                <a:solidFill>
                  <a:srgbClr val="FF0000"/>
                </a:solidFill>
              </a:rPr>
              <a:t>tập</a:t>
            </a:r>
            <a:r>
              <a:rPr lang="en-US" sz="2400" b="1" dirty="0">
                <a:solidFill>
                  <a:srgbClr val="FF0000"/>
                </a:solidFill>
              </a:rPr>
              <a:t> tin:</a:t>
            </a:r>
          </a:p>
          <a:p>
            <a:pPr lvl="1" algn="just">
              <a:lnSpc>
                <a:spcPct val="100000"/>
              </a:lnSpc>
            </a:pPr>
            <a:r>
              <a:rPr lang="en-US" b="1" dirty="0" err="1">
                <a:solidFill>
                  <a:srgbClr val="7030A0"/>
                </a:solidFill>
              </a:rPr>
              <a:t>Tập</a:t>
            </a:r>
            <a:r>
              <a:rPr lang="en-US" b="1" dirty="0">
                <a:solidFill>
                  <a:srgbClr val="7030A0"/>
                </a:solidFill>
              </a:rPr>
              <a:t> tin </a:t>
            </a:r>
            <a:r>
              <a:rPr lang="en-US" b="1" dirty="0" err="1">
                <a:solidFill>
                  <a:srgbClr val="7030A0"/>
                </a:solidFill>
              </a:rPr>
              <a:t>dữ</a:t>
            </a:r>
            <a:r>
              <a:rPr lang="en-US" b="1" dirty="0">
                <a:solidFill>
                  <a:srgbClr val="7030A0"/>
                </a:solidFill>
              </a:rPr>
              <a:t> </a:t>
            </a:r>
            <a:r>
              <a:rPr lang="en-US" b="1" dirty="0" err="1">
                <a:solidFill>
                  <a:srgbClr val="7030A0"/>
                </a:solidFill>
              </a:rPr>
              <a:t>liệu</a:t>
            </a:r>
            <a:r>
              <a:rPr lang="en-US" dirty="0"/>
              <a:t>: đ</a:t>
            </a:r>
            <a:r>
              <a:rPr lang="vi-VN" dirty="0"/>
              <a:t>ư</a:t>
            </a:r>
            <a:r>
              <a:rPr lang="en-US" dirty="0" err="1"/>
              <a:t>ợc</a:t>
            </a:r>
            <a:r>
              <a:rPr lang="en-US" dirty="0"/>
              <a:t> </a:t>
            </a:r>
            <a:r>
              <a:rPr lang="en-US" dirty="0" err="1"/>
              <a:t>tạo</a:t>
            </a:r>
            <a:r>
              <a:rPr lang="en-US" dirty="0"/>
              <a:t> </a:t>
            </a:r>
            <a:r>
              <a:rPr lang="en-US" dirty="0" err="1"/>
              <a:t>từ</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ứng</a:t>
            </a:r>
            <a:r>
              <a:rPr lang="en-US" dirty="0"/>
              <a:t> </a:t>
            </a:r>
            <a:r>
              <a:rPr lang="en-US" dirty="0" err="1"/>
              <a:t>dụng</a:t>
            </a:r>
            <a:endParaRPr lang="en-US" dirty="0"/>
          </a:p>
          <a:p>
            <a:pPr marL="857250" lvl="2" indent="0" algn="just">
              <a:buNone/>
            </a:pPr>
            <a:r>
              <a:rPr lang="en-US" dirty="0" err="1"/>
              <a:t>Ví</a:t>
            </a:r>
            <a:r>
              <a:rPr lang="en-US" dirty="0"/>
              <a:t> </a:t>
            </a:r>
            <a:r>
              <a:rPr lang="en-US" dirty="0" err="1"/>
              <a:t>dụ</a:t>
            </a:r>
            <a:r>
              <a:rPr lang="en-US" dirty="0"/>
              <a:t>: </a:t>
            </a:r>
            <a:r>
              <a:rPr lang="en-US" b="1" dirty="0"/>
              <a:t>BaitapWord.docx </a:t>
            </a:r>
            <a:r>
              <a:rPr lang="en-US" dirty="0"/>
              <a:t>đ</a:t>
            </a:r>
            <a:r>
              <a:rPr lang="vi-VN" dirty="0"/>
              <a:t>ư</a:t>
            </a:r>
            <a:r>
              <a:rPr lang="en-US" dirty="0" err="1"/>
              <a:t>ợc</a:t>
            </a:r>
            <a:r>
              <a:rPr lang="en-US" dirty="0"/>
              <a:t> </a:t>
            </a:r>
            <a:r>
              <a:rPr lang="en-US" dirty="0" err="1"/>
              <a:t>tạo</a:t>
            </a:r>
            <a:r>
              <a:rPr lang="en-US" dirty="0"/>
              <a:t> </a:t>
            </a:r>
            <a:r>
              <a:rPr lang="en-US" dirty="0" err="1"/>
              <a:t>từ</a:t>
            </a:r>
            <a:r>
              <a:rPr lang="en-US" dirty="0"/>
              <a:t> </a:t>
            </a:r>
            <a:r>
              <a:rPr lang="en-US" dirty="0" err="1"/>
              <a:t>phần</a:t>
            </a:r>
            <a:r>
              <a:rPr lang="en-US" dirty="0"/>
              <a:t> </a:t>
            </a:r>
            <a:r>
              <a:rPr lang="en-US" dirty="0" err="1"/>
              <a:t>mềm</a:t>
            </a:r>
            <a:r>
              <a:rPr lang="en-US" dirty="0"/>
              <a:t> </a:t>
            </a:r>
            <a:r>
              <a:rPr lang="en-US" b="1" dirty="0"/>
              <a:t>Microsoft Word</a:t>
            </a:r>
          </a:p>
          <a:p>
            <a:pPr lvl="1" algn="just"/>
            <a:r>
              <a:rPr lang="en-US" sz="2400" b="1" dirty="0" err="1">
                <a:solidFill>
                  <a:srgbClr val="7030A0"/>
                </a:solidFill>
              </a:rPr>
              <a:t>Tập</a:t>
            </a:r>
            <a:r>
              <a:rPr lang="en-US" sz="2400" b="1" dirty="0">
                <a:solidFill>
                  <a:srgbClr val="7030A0"/>
                </a:solidFill>
              </a:rPr>
              <a:t> tin </a:t>
            </a:r>
            <a:r>
              <a:rPr lang="en-US" sz="2400" b="1" dirty="0" err="1">
                <a:solidFill>
                  <a:srgbClr val="7030A0"/>
                </a:solidFill>
              </a:rPr>
              <a:t>hệ</a:t>
            </a:r>
            <a:r>
              <a:rPr lang="en-US" sz="2400" b="1" dirty="0">
                <a:solidFill>
                  <a:srgbClr val="7030A0"/>
                </a:solidFill>
              </a:rPr>
              <a:t> </a:t>
            </a:r>
            <a:r>
              <a:rPr lang="en-US" sz="2400" b="1" dirty="0" err="1">
                <a:solidFill>
                  <a:srgbClr val="7030A0"/>
                </a:solidFill>
              </a:rPr>
              <a:t>thống</a:t>
            </a:r>
            <a:r>
              <a:rPr lang="en-US" sz="2400" dirty="0"/>
              <a:t>: </a:t>
            </a:r>
            <a:r>
              <a:rPr lang="vi-VN" sz="2400" dirty="0"/>
              <a:t>là </a:t>
            </a:r>
            <a:r>
              <a:rPr lang="vi-VN" sz="2400" b="1" i="1" dirty="0"/>
              <a:t>một phần của hệ điều hành</a:t>
            </a:r>
            <a:r>
              <a:rPr lang="vi-VN" sz="2400" dirty="0"/>
              <a:t>. </a:t>
            </a:r>
            <a:r>
              <a:rPr lang="en-US" sz="2400" dirty="0" err="1"/>
              <a:t>Các</a:t>
            </a:r>
            <a:r>
              <a:rPr lang="en-US" sz="2400" dirty="0"/>
              <a:t> </a:t>
            </a:r>
            <a:r>
              <a:rPr lang="en-US" sz="2400" dirty="0" err="1"/>
              <a:t>tập</a:t>
            </a:r>
            <a:r>
              <a:rPr lang="en-US" sz="2400" dirty="0"/>
              <a:t> tin</a:t>
            </a:r>
            <a:r>
              <a:rPr lang="vi-VN" sz="2400" dirty="0"/>
              <a:t> này </a:t>
            </a:r>
            <a:r>
              <a:rPr lang="en-US" sz="2400" dirty="0" err="1"/>
              <a:t>th</a:t>
            </a:r>
            <a:r>
              <a:rPr lang="vi-VN" sz="2400" dirty="0"/>
              <a:t>ư</a:t>
            </a:r>
            <a:r>
              <a:rPr lang="en-US" sz="2400" dirty="0" err="1"/>
              <a:t>ờng</a:t>
            </a:r>
            <a:r>
              <a:rPr lang="en-US" sz="2400" dirty="0"/>
              <a:t> </a:t>
            </a:r>
            <a:r>
              <a:rPr lang="vi-VN" sz="2400" dirty="0"/>
              <a:t>được ẩn để bảo vệ chúng </a:t>
            </a:r>
            <a:r>
              <a:rPr lang="en-US" sz="2400" dirty="0" err="1"/>
              <a:t>không</a:t>
            </a:r>
            <a:r>
              <a:rPr lang="vi-VN" sz="2400" dirty="0"/>
              <a:t> bị thay đổi hoặc xóa</a:t>
            </a:r>
            <a:r>
              <a:rPr lang="en-US" sz="2400" dirty="0"/>
              <a:t>.</a:t>
            </a:r>
          </a:p>
          <a:p>
            <a:pPr lvl="1"/>
            <a:endParaRPr lang="en-US" dirty="0"/>
          </a:p>
        </p:txBody>
      </p:sp>
      <p:sp>
        <p:nvSpPr>
          <p:cNvPr id="4" name="Date Placeholder 3">
            <a:extLst>
              <a:ext uri="{FF2B5EF4-FFF2-40B4-BE49-F238E27FC236}">
                <a16:creationId xmlns:a16="http://schemas.microsoft.com/office/drawing/2014/main" id="{18DC65BE-9B62-4DE2-AD23-06A6530B56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B05752D-67EC-492D-8675-C224AB5DD99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3FBF5FC-30F6-401D-BEDF-54B996A0219A}"/>
              </a:ext>
            </a:extLst>
          </p:cNvPr>
          <p:cNvSpPr>
            <a:spLocks noGrp="1"/>
          </p:cNvSpPr>
          <p:nvPr>
            <p:ph type="sldNum" sz="quarter" idx="12"/>
          </p:nvPr>
        </p:nvSpPr>
        <p:spPr/>
        <p:txBody>
          <a:bodyPr/>
          <a:lstStyle/>
          <a:p>
            <a:fld id="{C1F84318-9856-4A67-8CE7-23A223DD6362}" type="slidenum">
              <a:rPr lang="en-US" smtClean="0"/>
              <a:t>27</a:t>
            </a:fld>
            <a:endParaRPr lang="en-US"/>
          </a:p>
        </p:txBody>
      </p:sp>
    </p:spTree>
    <p:extLst>
      <p:ext uri="{BB962C8B-B14F-4D97-AF65-F5344CB8AC3E}">
        <p14:creationId xmlns:p14="http://schemas.microsoft.com/office/powerpoint/2010/main" val="3965713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78D9-6307-4D21-93F0-F1FB83235E31}"/>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thư</a:t>
            </a:r>
            <a:r>
              <a:rPr lang="en-US" dirty="0"/>
              <a:t> </a:t>
            </a:r>
            <a:r>
              <a:rPr lang="en-US" dirty="0" err="1"/>
              <a:t>mục</a:t>
            </a:r>
            <a:r>
              <a:rPr lang="en-US" dirty="0"/>
              <a:t> (Folder)</a:t>
            </a:r>
          </a:p>
        </p:txBody>
      </p:sp>
      <p:sp>
        <p:nvSpPr>
          <p:cNvPr id="3" name="Content Placeholder 2">
            <a:extLst>
              <a:ext uri="{FF2B5EF4-FFF2-40B4-BE49-F238E27FC236}">
                <a16:creationId xmlns:a16="http://schemas.microsoft.com/office/drawing/2014/main" id="{6F616D09-7A7C-4DEA-A5CA-9E03DBA47C63}"/>
              </a:ext>
            </a:extLst>
          </p:cNvPr>
          <p:cNvSpPr>
            <a:spLocks noGrp="1"/>
          </p:cNvSpPr>
          <p:nvPr>
            <p:ph idx="1"/>
          </p:nvPr>
        </p:nvSpPr>
        <p:spPr/>
        <p:txBody>
          <a:bodyPr/>
          <a:lstStyle/>
          <a:p>
            <a:pPr algn="just">
              <a:lnSpc>
                <a:spcPct val="100000"/>
              </a:lnSpc>
            </a:pPr>
            <a:r>
              <a:rPr lang="en-US" b="1" dirty="0">
                <a:solidFill>
                  <a:srgbClr val="FF0000"/>
                </a:solidFill>
              </a:rPr>
              <a:t>T</a:t>
            </a:r>
            <a:r>
              <a:rPr lang="vi-VN" b="1" dirty="0">
                <a:solidFill>
                  <a:srgbClr val="FF0000"/>
                </a:solidFill>
              </a:rPr>
              <a:t>hư mục </a:t>
            </a:r>
            <a:r>
              <a:rPr lang="vi-VN" dirty="0"/>
              <a:t>là một </a:t>
            </a:r>
            <a:r>
              <a:rPr lang="en-US" dirty="0" err="1"/>
              <a:t>thành</a:t>
            </a:r>
            <a:r>
              <a:rPr lang="en-US" dirty="0"/>
              <a:t> </a:t>
            </a:r>
            <a:r>
              <a:rPr lang="en-US" dirty="0" err="1"/>
              <a:t>phần</a:t>
            </a:r>
            <a:r>
              <a:rPr lang="en-US" dirty="0"/>
              <a:t> </a:t>
            </a:r>
            <a:r>
              <a:rPr lang="en-US" dirty="0" err="1"/>
              <a:t>dùng</a:t>
            </a:r>
            <a:r>
              <a:rPr lang="en-US" dirty="0"/>
              <a:t> </a:t>
            </a:r>
            <a:r>
              <a:rPr lang="en-US" dirty="0" err="1"/>
              <a:t>để</a:t>
            </a:r>
            <a:r>
              <a:rPr lang="vi-VN" dirty="0"/>
              <a:t> chứa các chương trình</a:t>
            </a:r>
            <a:r>
              <a:rPr lang="en-US" dirty="0"/>
              <a:t>, t</a:t>
            </a:r>
            <a:r>
              <a:rPr lang="vi-VN" dirty="0"/>
              <a:t>ập tin</a:t>
            </a:r>
            <a:r>
              <a:rPr lang="en-US" dirty="0"/>
              <a:t> </a:t>
            </a:r>
            <a:r>
              <a:rPr lang="en-US" dirty="0" err="1"/>
              <a:t>và</a:t>
            </a:r>
            <a:r>
              <a:rPr lang="en-US" dirty="0"/>
              <a:t> </a:t>
            </a:r>
            <a:r>
              <a:rPr lang="en-US" dirty="0" err="1"/>
              <a:t>th</a:t>
            </a:r>
            <a:r>
              <a:rPr lang="vi-VN" dirty="0"/>
              <a:t>ư</a:t>
            </a:r>
            <a:r>
              <a:rPr lang="en-US" dirty="0"/>
              <a:t> </a:t>
            </a:r>
            <a:r>
              <a:rPr lang="en-US" dirty="0" err="1"/>
              <a:t>mục</a:t>
            </a:r>
            <a:r>
              <a:rPr lang="en-US" dirty="0"/>
              <a:t> con.</a:t>
            </a:r>
          </a:p>
          <a:p>
            <a:pPr algn="just">
              <a:lnSpc>
                <a:spcPct val="100000"/>
              </a:lnSpc>
            </a:pPr>
            <a:r>
              <a:rPr lang="en-US" dirty="0" err="1"/>
              <a:t>Thư</a:t>
            </a:r>
            <a:r>
              <a:rPr lang="en-US" dirty="0"/>
              <a:t> </a:t>
            </a:r>
            <a:r>
              <a:rPr lang="en-US" dirty="0" err="1"/>
              <a:t>mục</a:t>
            </a:r>
            <a:r>
              <a:rPr lang="en-US" dirty="0"/>
              <a:t> đ</a:t>
            </a:r>
            <a:r>
              <a:rPr lang="vi-VN" dirty="0"/>
              <a:t>ư</a:t>
            </a:r>
            <a:r>
              <a:rPr lang="en-US" dirty="0" err="1"/>
              <a:t>ợc</a:t>
            </a:r>
            <a:r>
              <a:rPr lang="en-US" dirty="0"/>
              <a:t> </a:t>
            </a:r>
            <a:r>
              <a:rPr lang="en-US" dirty="0" err="1"/>
              <a:t>tổ</a:t>
            </a:r>
            <a:r>
              <a:rPr lang="en-US" dirty="0"/>
              <a:t> </a:t>
            </a:r>
            <a:r>
              <a:rPr lang="en-US" dirty="0" err="1"/>
              <a:t>chức</a:t>
            </a:r>
            <a:r>
              <a:rPr lang="en-US" dirty="0"/>
              <a:t> </a:t>
            </a:r>
            <a:r>
              <a:rPr lang="en-US" dirty="0" err="1"/>
              <a:t>dạng</a:t>
            </a:r>
            <a:r>
              <a:rPr lang="en-US" dirty="0"/>
              <a:t> </a:t>
            </a:r>
            <a:r>
              <a:rPr lang="en-US" b="1" dirty="0" err="1"/>
              <a:t>cây</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b="1" dirty="0" err="1"/>
              <a:t>thư</a:t>
            </a:r>
            <a:r>
              <a:rPr lang="en-US" b="1" dirty="0"/>
              <a:t> </a:t>
            </a:r>
            <a:r>
              <a:rPr lang="en-US" b="1" dirty="0" err="1"/>
              <a:t>mục</a:t>
            </a:r>
            <a:r>
              <a:rPr lang="en-US" b="1" dirty="0"/>
              <a:t> </a:t>
            </a:r>
            <a:r>
              <a:rPr lang="en-US" b="1" dirty="0" err="1"/>
              <a:t>gốc</a:t>
            </a:r>
            <a:r>
              <a:rPr lang="en-US" b="1" dirty="0"/>
              <a:t> </a:t>
            </a:r>
            <a:r>
              <a:rPr lang="en-US" dirty="0" err="1"/>
              <a:t>là</a:t>
            </a:r>
            <a:r>
              <a:rPr lang="en-US" dirty="0"/>
              <a:t> </a:t>
            </a:r>
            <a:r>
              <a:rPr lang="en-US" dirty="0" err="1"/>
              <a:t>tên</a:t>
            </a:r>
            <a:r>
              <a:rPr lang="en-US" dirty="0"/>
              <a:t> ổ </a:t>
            </a:r>
            <a:r>
              <a:rPr lang="en-US" dirty="0" err="1"/>
              <a:t>đĩa</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các</a:t>
            </a:r>
            <a:r>
              <a:rPr lang="en-US" dirty="0"/>
              <a:t> </a:t>
            </a:r>
            <a:r>
              <a:rPr lang="en-US" dirty="0" err="1"/>
              <a:t>th</a:t>
            </a:r>
            <a:r>
              <a:rPr lang="vi-VN" dirty="0"/>
              <a:t>ư</a:t>
            </a:r>
            <a:r>
              <a:rPr lang="en-US" dirty="0"/>
              <a:t> </a:t>
            </a:r>
            <a:r>
              <a:rPr lang="en-US" dirty="0" err="1"/>
              <a:t>mục</a:t>
            </a:r>
            <a:r>
              <a:rPr lang="en-US" dirty="0"/>
              <a:t> con </a:t>
            </a:r>
            <a:r>
              <a:rPr lang="en-US" dirty="0" err="1"/>
              <a:t>và</a:t>
            </a:r>
            <a:r>
              <a:rPr lang="en-US" dirty="0"/>
              <a:t> </a:t>
            </a:r>
            <a:r>
              <a:rPr lang="en-US" dirty="0" err="1"/>
              <a:t>các</a:t>
            </a:r>
            <a:r>
              <a:rPr lang="en-US" dirty="0"/>
              <a:t> </a:t>
            </a:r>
            <a:r>
              <a:rPr lang="en-US" dirty="0" err="1"/>
              <a:t>tập</a:t>
            </a:r>
            <a:r>
              <a:rPr lang="en-US" dirty="0"/>
              <a:t> tin</a:t>
            </a:r>
          </a:p>
          <a:p>
            <a:pPr algn="just">
              <a:lnSpc>
                <a:spcPct val="100000"/>
              </a:lnSpc>
            </a:pPr>
            <a:r>
              <a:rPr lang="en-US" b="1" dirty="0" err="1"/>
              <a:t>Ký</a:t>
            </a:r>
            <a:r>
              <a:rPr lang="en-US" b="1" dirty="0"/>
              <a:t> </a:t>
            </a:r>
            <a:r>
              <a:rPr lang="en-US" b="1" dirty="0" err="1"/>
              <a:t>hiệu</a:t>
            </a:r>
            <a:r>
              <a:rPr lang="en-US" b="1" dirty="0"/>
              <a:t> </a:t>
            </a:r>
            <a:r>
              <a:rPr lang="en-US" b="1" dirty="0" err="1"/>
              <a:t>th</a:t>
            </a:r>
            <a:r>
              <a:rPr lang="vi-VN" b="1" dirty="0"/>
              <a:t>ư</a:t>
            </a:r>
            <a:r>
              <a:rPr lang="en-US" b="1" dirty="0"/>
              <a:t> </a:t>
            </a:r>
            <a:r>
              <a:rPr lang="en-US" b="1" dirty="0" err="1"/>
              <a:t>muc</a:t>
            </a:r>
            <a:r>
              <a:rPr lang="en-US" b="1" dirty="0"/>
              <a:t> </a:t>
            </a:r>
            <a:r>
              <a:rPr lang="en-US" b="1" dirty="0" err="1"/>
              <a:t>gốc</a:t>
            </a:r>
            <a:r>
              <a:rPr lang="en-US" b="1" dirty="0"/>
              <a:t>:</a:t>
            </a:r>
          </a:p>
          <a:p>
            <a:pPr lvl="1" algn="just">
              <a:lnSpc>
                <a:spcPct val="100000"/>
              </a:lnSpc>
            </a:pPr>
            <a:r>
              <a:rPr lang="en-US" sz="3200" b="1" dirty="0" err="1">
                <a:solidFill>
                  <a:srgbClr val="FF0000"/>
                </a:solidFill>
              </a:rPr>
              <a:t>Tên</a:t>
            </a:r>
            <a:r>
              <a:rPr lang="en-US" sz="3200" b="1" dirty="0">
                <a:solidFill>
                  <a:srgbClr val="FF0000"/>
                </a:solidFill>
              </a:rPr>
              <a:t> ổ </a:t>
            </a:r>
            <a:r>
              <a:rPr lang="en-US" sz="3200" b="1" dirty="0" err="1">
                <a:solidFill>
                  <a:srgbClr val="FF0000"/>
                </a:solidFill>
              </a:rPr>
              <a:t>đĩa</a:t>
            </a:r>
            <a:r>
              <a:rPr lang="en-US" sz="3200" b="1" dirty="0">
                <a:solidFill>
                  <a:srgbClr val="FF0000"/>
                </a:solidFill>
              </a:rPr>
              <a:t>:\ </a:t>
            </a:r>
          </a:p>
          <a:p>
            <a:pPr marL="457200" lvl="1" indent="0" algn="just">
              <a:lnSpc>
                <a:spcPct val="100000"/>
              </a:lnSpc>
              <a:buNone/>
            </a:pPr>
            <a:r>
              <a:rPr lang="en-US" dirty="0" err="1"/>
              <a:t>Ví</a:t>
            </a:r>
            <a:r>
              <a:rPr lang="en-US" dirty="0"/>
              <a:t> </a:t>
            </a:r>
            <a:r>
              <a:rPr lang="en-US" dirty="0" err="1"/>
              <a:t>dụ</a:t>
            </a:r>
            <a:r>
              <a:rPr lang="en-US" dirty="0"/>
              <a:t>:  D:\</a:t>
            </a:r>
          </a:p>
        </p:txBody>
      </p:sp>
      <p:sp>
        <p:nvSpPr>
          <p:cNvPr id="4" name="Date Placeholder 3">
            <a:extLst>
              <a:ext uri="{FF2B5EF4-FFF2-40B4-BE49-F238E27FC236}">
                <a16:creationId xmlns:a16="http://schemas.microsoft.com/office/drawing/2014/main" id="{A4771818-DF90-45B0-A465-DFD509AC3026}"/>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9B2534B-9EAB-4348-9CF5-0B77C6B3EEE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9A16F50E-C636-46E1-9EE6-029CFFB847D4}"/>
              </a:ext>
            </a:extLst>
          </p:cNvPr>
          <p:cNvSpPr>
            <a:spLocks noGrp="1"/>
          </p:cNvSpPr>
          <p:nvPr>
            <p:ph type="sldNum" sz="quarter" idx="12"/>
          </p:nvPr>
        </p:nvSpPr>
        <p:spPr/>
        <p:txBody>
          <a:bodyPr/>
          <a:lstStyle/>
          <a:p>
            <a:fld id="{C1F84318-9856-4A67-8CE7-23A223DD6362}" type="slidenum">
              <a:rPr lang="en-US" smtClean="0"/>
              <a:t>28</a:t>
            </a:fld>
            <a:endParaRPr lang="en-US"/>
          </a:p>
        </p:txBody>
      </p:sp>
    </p:spTree>
    <p:extLst>
      <p:ext uri="{BB962C8B-B14F-4D97-AF65-F5344CB8AC3E}">
        <p14:creationId xmlns:p14="http://schemas.microsoft.com/office/powerpoint/2010/main" val="2224487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C225-92AC-4606-B2EE-E19AD2850E7C}"/>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thư</a:t>
            </a:r>
            <a:r>
              <a:rPr lang="en-US" dirty="0"/>
              <a:t> </a:t>
            </a:r>
            <a:r>
              <a:rPr lang="en-US" dirty="0" err="1"/>
              <a:t>mục</a:t>
            </a:r>
            <a:r>
              <a:rPr lang="en-US" dirty="0"/>
              <a:t> (Folder)</a:t>
            </a:r>
          </a:p>
        </p:txBody>
      </p:sp>
      <p:sp>
        <p:nvSpPr>
          <p:cNvPr id="3" name="Content Placeholder 2">
            <a:extLst>
              <a:ext uri="{FF2B5EF4-FFF2-40B4-BE49-F238E27FC236}">
                <a16:creationId xmlns:a16="http://schemas.microsoft.com/office/drawing/2014/main" id="{A4890A8B-BF56-4C0D-B2F1-D200887BA223}"/>
              </a:ext>
            </a:extLst>
          </p:cNvPr>
          <p:cNvSpPr>
            <a:spLocks noGrp="1"/>
          </p:cNvSpPr>
          <p:nvPr>
            <p:ph idx="1"/>
          </p:nvPr>
        </p:nvSpPr>
        <p:spPr/>
        <p:txBody>
          <a:bodyPr/>
          <a:lstStyle/>
          <a:p>
            <a:pPr algn="just">
              <a:lnSpc>
                <a:spcPct val="100000"/>
              </a:lnSpc>
            </a:pPr>
            <a:r>
              <a:rPr lang="en-US" b="1" dirty="0">
                <a:solidFill>
                  <a:srgbClr val="FF0000"/>
                </a:solidFill>
              </a:rPr>
              <a:t>Đ</a:t>
            </a:r>
            <a:r>
              <a:rPr lang="vi-VN" b="1" dirty="0">
                <a:solidFill>
                  <a:srgbClr val="FF0000"/>
                </a:solidFill>
              </a:rPr>
              <a:t>ư</a:t>
            </a:r>
            <a:r>
              <a:rPr lang="en-US" b="1" dirty="0" err="1">
                <a:solidFill>
                  <a:srgbClr val="FF0000"/>
                </a:solidFill>
              </a:rPr>
              <a:t>ờng</a:t>
            </a:r>
            <a:r>
              <a:rPr lang="en-US" b="1" dirty="0">
                <a:solidFill>
                  <a:srgbClr val="FF0000"/>
                </a:solidFill>
              </a:rPr>
              <a:t> </a:t>
            </a:r>
            <a:r>
              <a:rPr lang="en-US" b="1" dirty="0" err="1">
                <a:solidFill>
                  <a:srgbClr val="FF0000"/>
                </a:solidFill>
              </a:rPr>
              <a:t>dẫn</a:t>
            </a:r>
            <a:r>
              <a:rPr lang="en-US" b="1" dirty="0">
                <a:solidFill>
                  <a:srgbClr val="FF0000"/>
                </a:solidFill>
              </a:rPr>
              <a:t> (path)</a:t>
            </a:r>
            <a:r>
              <a:rPr lang="en-US" b="1" dirty="0"/>
              <a:t>: </a:t>
            </a:r>
            <a:r>
              <a:rPr lang="en-US" b="1" i="1" dirty="0" err="1"/>
              <a:t>địa</a:t>
            </a:r>
            <a:r>
              <a:rPr lang="en-US" b="1" i="1" dirty="0"/>
              <a:t> </a:t>
            </a:r>
            <a:r>
              <a:rPr lang="en-US" b="1" i="1" dirty="0" err="1"/>
              <a:t>chỉ</a:t>
            </a:r>
            <a:r>
              <a:rPr lang="en-US" b="1" i="1" dirty="0"/>
              <a:t> </a:t>
            </a:r>
            <a:r>
              <a:rPr lang="en-US" b="1" i="1" dirty="0" err="1"/>
              <a:t>của</a:t>
            </a:r>
            <a:r>
              <a:rPr lang="en-US" b="1" i="1" dirty="0"/>
              <a:t> </a:t>
            </a:r>
            <a:r>
              <a:rPr lang="en-US" b="1" i="1" dirty="0" err="1"/>
              <a:t>một</a:t>
            </a:r>
            <a:r>
              <a:rPr lang="en-US" b="1" i="1" dirty="0"/>
              <a:t> </a:t>
            </a:r>
            <a:r>
              <a:rPr lang="en-US" b="1" i="1" dirty="0" err="1"/>
              <a:t>tập</a:t>
            </a:r>
            <a:r>
              <a:rPr lang="en-US" b="1" i="1" dirty="0"/>
              <a:t> tin </a:t>
            </a:r>
            <a:r>
              <a:rPr lang="en-US" b="1" i="1" dirty="0" err="1"/>
              <a:t>hoặc</a:t>
            </a:r>
            <a:r>
              <a:rPr lang="en-US" b="1" i="1" dirty="0"/>
              <a:t> </a:t>
            </a:r>
            <a:r>
              <a:rPr lang="en-US" b="1" i="1" dirty="0" err="1"/>
              <a:t>th</a:t>
            </a:r>
            <a:r>
              <a:rPr lang="vi-VN" b="1" i="1" dirty="0"/>
              <a:t>ư</a:t>
            </a:r>
            <a:r>
              <a:rPr lang="en-US" b="1" i="1" dirty="0"/>
              <a:t> </a:t>
            </a:r>
            <a:r>
              <a:rPr lang="en-US" b="1" i="1" dirty="0" err="1"/>
              <a:t>mục</a:t>
            </a:r>
            <a:r>
              <a:rPr lang="en-US" b="1" i="1" dirty="0"/>
              <a:t> </a:t>
            </a:r>
            <a:r>
              <a:rPr lang="en-US" b="1" i="1" dirty="0" err="1"/>
              <a:t>trên</a:t>
            </a:r>
            <a:r>
              <a:rPr lang="en-US" b="1" i="1" dirty="0"/>
              <a:t> </a:t>
            </a:r>
            <a:r>
              <a:rPr lang="en-US" b="1" i="1" dirty="0" err="1"/>
              <a:t>đĩa</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thư</a:t>
            </a:r>
            <a:r>
              <a:rPr lang="en-US" dirty="0"/>
              <a:t> </a:t>
            </a:r>
            <a:r>
              <a:rPr lang="en-US" dirty="0" err="1"/>
              <a:t>mục</a:t>
            </a:r>
            <a:r>
              <a:rPr lang="en-US" dirty="0"/>
              <a:t> </a:t>
            </a:r>
            <a:r>
              <a:rPr lang="en-US" dirty="0" err="1"/>
              <a:t>gốc</a:t>
            </a:r>
            <a:endParaRPr lang="en-US" b="1" dirty="0"/>
          </a:p>
          <a:p>
            <a:pPr marL="400050" lvl="1" indent="0">
              <a:buNone/>
            </a:pPr>
            <a:r>
              <a:rPr lang="en-US" b="1" dirty="0" err="1"/>
              <a:t>Ví</a:t>
            </a:r>
            <a:r>
              <a:rPr lang="en-US" b="1" dirty="0"/>
              <a:t> </a:t>
            </a:r>
            <a:r>
              <a:rPr lang="en-US" b="1" dirty="0" err="1"/>
              <a:t>dụ</a:t>
            </a:r>
            <a:r>
              <a:rPr lang="en-US" b="1" dirty="0"/>
              <a:t>: D:\BaitapWindows\Baitap1</a:t>
            </a:r>
            <a:endParaRPr lang="en-US" dirty="0"/>
          </a:p>
          <a:p>
            <a:endParaRPr lang="en-US" dirty="0"/>
          </a:p>
        </p:txBody>
      </p:sp>
      <p:sp>
        <p:nvSpPr>
          <p:cNvPr id="4" name="Date Placeholder 3">
            <a:extLst>
              <a:ext uri="{FF2B5EF4-FFF2-40B4-BE49-F238E27FC236}">
                <a16:creationId xmlns:a16="http://schemas.microsoft.com/office/drawing/2014/main" id="{D574E52F-5FAD-46DA-99CC-5D220AC521E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080D23D-5B95-4A9A-8F20-F2C92AEB8D2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8F0D247-0C6F-4353-8B1C-D44897BF3683}"/>
              </a:ext>
            </a:extLst>
          </p:cNvPr>
          <p:cNvSpPr>
            <a:spLocks noGrp="1"/>
          </p:cNvSpPr>
          <p:nvPr>
            <p:ph type="sldNum" sz="quarter" idx="12"/>
          </p:nvPr>
        </p:nvSpPr>
        <p:spPr/>
        <p:txBody>
          <a:bodyPr/>
          <a:lstStyle/>
          <a:p>
            <a:fld id="{C1F84318-9856-4A67-8CE7-23A223DD6362}" type="slidenum">
              <a:rPr lang="en-US" smtClean="0"/>
              <a:t>29</a:t>
            </a:fld>
            <a:endParaRPr lang="en-US"/>
          </a:p>
        </p:txBody>
      </p:sp>
      <p:pic>
        <p:nvPicPr>
          <p:cNvPr id="7" name="Picture 6">
            <a:extLst>
              <a:ext uri="{FF2B5EF4-FFF2-40B4-BE49-F238E27FC236}">
                <a16:creationId xmlns:a16="http://schemas.microsoft.com/office/drawing/2014/main" id="{0AA73E5B-52E2-486E-970A-2EF5D1F7D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398" y="3429000"/>
            <a:ext cx="2936483" cy="24285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9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6E6D-F4F1-4E49-A599-B4B44789F4DE}"/>
              </a:ext>
            </a:extLst>
          </p:cNvPr>
          <p:cNvSpPr>
            <a:spLocks noGrp="1"/>
          </p:cNvSpPr>
          <p:nvPr>
            <p:ph type="title"/>
          </p:nvPr>
        </p:nvSpPr>
        <p:spPr/>
        <p:txBody>
          <a:bodyPr>
            <a:normAutofit/>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ECACDD90-27C3-4D31-8392-625F721C5374}"/>
              </a:ext>
            </a:extLst>
          </p:cNvPr>
          <p:cNvSpPr>
            <a:spLocks noGrp="1"/>
          </p:cNvSpPr>
          <p:nvPr>
            <p:ph idx="1"/>
          </p:nvPr>
        </p:nvSpPr>
        <p:spPr>
          <a:xfrm>
            <a:off x="2589212" y="1801091"/>
            <a:ext cx="6601441" cy="4110131"/>
          </a:xfrm>
        </p:spPr>
        <p:txBody>
          <a:bodyPr/>
          <a:lstStyle/>
          <a:p>
            <a:pPr algn="just"/>
            <a:r>
              <a:rPr lang="en-US" b="1" dirty="0">
                <a:solidFill>
                  <a:srgbClr val="FF0000"/>
                </a:solidFill>
              </a:rPr>
              <a:t>Menu Start </a:t>
            </a:r>
          </a:p>
          <a:p>
            <a:pPr lvl="1" algn="just"/>
            <a:r>
              <a:rPr lang="en-US" dirty="0" err="1">
                <a:solidFill>
                  <a:schemeClr val="tx1"/>
                </a:solidFill>
              </a:rPr>
              <a:t>L</a:t>
            </a:r>
            <a:r>
              <a:rPr lang="en-US" dirty="0" err="1"/>
              <a:t>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những</a:t>
            </a:r>
            <a:r>
              <a:rPr lang="en-US" dirty="0"/>
              <a:t> </a:t>
            </a:r>
            <a:r>
              <a:rPr lang="en-US" dirty="0" err="1"/>
              <a:t>gì</a:t>
            </a:r>
            <a:r>
              <a:rPr lang="en-US" dirty="0"/>
              <a:t> </a:t>
            </a:r>
            <a:r>
              <a:rPr lang="en-US" dirty="0" err="1"/>
              <a:t>tốt</a:t>
            </a:r>
            <a:r>
              <a:rPr lang="en-US" dirty="0"/>
              <a:t> </a:t>
            </a:r>
            <a:r>
              <a:rPr lang="en-US" dirty="0" err="1"/>
              <a:t>nhất</a:t>
            </a:r>
            <a:r>
              <a:rPr lang="en-US" dirty="0"/>
              <a:t> </a:t>
            </a:r>
            <a:r>
              <a:rPr lang="en-US" dirty="0" err="1"/>
              <a:t>của</a:t>
            </a:r>
            <a:r>
              <a:rPr lang="en-US" dirty="0"/>
              <a:t> Windows 7 </a:t>
            </a:r>
            <a:r>
              <a:rPr lang="en-US" dirty="0" err="1"/>
              <a:t>và</a:t>
            </a:r>
            <a:r>
              <a:rPr lang="en-US" dirty="0"/>
              <a:t> </a:t>
            </a:r>
            <a:r>
              <a:rPr lang="en-US" b="1" dirty="0"/>
              <a:t>Windows 8.1</a:t>
            </a:r>
          </a:p>
          <a:p>
            <a:pPr lvl="1" algn="just"/>
            <a:r>
              <a:rPr lang="en-US" dirty="0"/>
              <a:t>Click</a:t>
            </a:r>
            <a:r>
              <a:rPr lang="vi-VN" dirty="0"/>
              <a:t> chuột phải vào menu </a:t>
            </a:r>
            <a:r>
              <a:rPr lang="en-US" b="1" dirty="0"/>
              <a:t>Start</a:t>
            </a:r>
            <a:r>
              <a:rPr lang="en-US" dirty="0"/>
              <a:t> </a:t>
            </a:r>
            <a:r>
              <a:rPr lang="en-US" dirty="0" err="1"/>
              <a:t>sẽ</a:t>
            </a:r>
            <a:r>
              <a:rPr lang="en-US" dirty="0"/>
              <a:t> </a:t>
            </a:r>
            <a:r>
              <a:rPr lang="vi-VN" dirty="0"/>
              <a:t>cung cấp các tùy chọn </a:t>
            </a:r>
            <a:r>
              <a:rPr lang="en-US" i="1" dirty="0"/>
              <a:t>Control Panel, Device Manager, administrative tools</a:t>
            </a:r>
            <a:r>
              <a:rPr lang="en-US" dirty="0"/>
              <a:t>, …</a:t>
            </a:r>
          </a:p>
        </p:txBody>
      </p:sp>
      <p:sp>
        <p:nvSpPr>
          <p:cNvPr id="4" name="Date Placeholder 3">
            <a:extLst>
              <a:ext uri="{FF2B5EF4-FFF2-40B4-BE49-F238E27FC236}">
                <a16:creationId xmlns:a16="http://schemas.microsoft.com/office/drawing/2014/main" id="{02623819-2F13-46B9-9EDF-81DFA0B0CB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F0ED2D-426A-4CEE-A5F9-082EF7BAF3D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6BED0FF-684E-4B48-B5E6-B9ED6DB8BA20}"/>
              </a:ext>
            </a:extLst>
          </p:cNvPr>
          <p:cNvSpPr>
            <a:spLocks noGrp="1"/>
          </p:cNvSpPr>
          <p:nvPr>
            <p:ph type="sldNum" sz="quarter" idx="12"/>
          </p:nvPr>
        </p:nvSpPr>
        <p:spPr/>
        <p:txBody>
          <a:bodyPr/>
          <a:lstStyle/>
          <a:p>
            <a:fld id="{C1F84318-9856-4A67-8CE7-23A223DD6362}" type="slidenum">
              <a:rPr lang="en-US" smtClean="0"/>
              <a:t>3</a:t>
            </a:fld>
            <a:endParaRPr lang="en-US"/>
          </a:p>
        </p:txBody>
      </p:sp>
      <p:pic>
        <p:nvPicPr>
          <p:cNvPr id="10" name="Picture 9">
            <a:extLst>
              <a:ext uri="{FF2B5EF4-FFF2-40B4-BE49-F238E27FC236}">
                <a16:creationId xmlns:a16="http://schemas.microsoft.com/office/drawing/2014/main" id="{8DCFB69D-BD36-4E94-B3B0-2B03E30BCF98}"/>
              </a:ext>
            </a:extLst>
          </p:cNvPr>
          <p:cNvPicPr>
            <a:picLocks noChangeAspect="1"/>
          </p:cNvPicPr>
          <p:nvPr/>
        </p:nvPicPr>
        <p:blipFill rotWithShape="1">
          <a:blip r:embed="rId2"/>
          <a:srcRect l="3385"/>
          <a:stretch/>
        </p:blipFill>
        <p:spPr>
          <a:xfrm>
            <a:off x="9324953" y="1234768"/>
            <a:ext cx="2294091" cy="4699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332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70A0-40BB-4DBE-9028-34E394B34E9D}"/>
              </a:ext>
            </a:extLst>
          </p:cNvPr>
          <p:cNvSpPr>
            <a:spLocks noGrp="1"/>
          </p:cNvSpPr>
          <p:nvPr>
            <p:ph type="title"/>
          </p:nvPr>
        </p:nvSpPr>
        <p:spPr/>
        <p:txBody>
          <a:bodyPr/>
          <a:lstStyle/>
          <a:p>
            <a:r>
              <a:rPr lang="en-US" dirty="0"/>
              <a:t>File Explorer</a:t>
            </a:r>
          </a:p>
        </p:txBody>
      </p:sp>
      <p:sp>
        <p:nvSpPr>
          <p:cNvPr id="3" name="Content Placeholder 2">
            <a:extLst>
              <a:ext uri="{FF2B5EF4-FFF2-40B4-BE49-F238E27FC236}">
                <a16:creationId xmlns:a16="http://schemas.microsoft.com/office/drawing/2014/main" id="{B4003FA7-0E38-4F7C-8784-AA470EF9FF12}"/>
              </a:ext>
            </a:extLst>
          </p:cNvPr>
          <p:cNvSpPr>
            <a:spLocks noGrp="1"/>
          </p:cNvSpPr>
          <p:nvPr>
            <p:ph idx="1"/>
          </p:nvPr>
        </p:nvSpPr>
        <p:spPr/>
        <p:txBody>
          <a:bodyPr/>
          <a:lstStyle/>
          <a:p>
            <a:pPr algn="just"/>
            <a:r>
              <a:rPr lang="en-US" b="1" dirty="0">
                <a:solidFill>
                  <a:srgbClr val="FF0000"/>
                </a:solidFill>
              </a:rPr>
              <a:t>File Explorer: </a:t>
            </a:r>
            <a:r>
              <a:rPr lang="vi-VN" dirty="0"/>
              <a:t>là trình quản lý </a:t>
            </a:r>
            <a:r>
              <a:rPr lang="en-US" dirty="0" err="1"/>
              <a:t>các</a:t>
            </a:r>
            <a:r>
              <a:rPr lang="en-US" dirty="0"/>
              <a:t> </a:t>
            </a:r>
            <a:r>
              <a:rPr lang="en-US" b="1" dirty="0" err="1"/>
              <a:t>tập</a:t>
            </a:r>
            <a:r>
              <a:rPr lang="en-US" b="1" dirty="0"/>
              <a:t> tin</a:t>
            </a:r>
            <a:r>
              <a:rPr lang="en-US" dirty="0"/>
              <a:t>, </a:t>
            </a:r>
            <a:r>
              <a:rPr lang="en-US" b="1" dirty="0" err="1"/>
              <a:t>th</a:t>
            </a:r>
            <a:r>
              <a:rPr lang="vi-VN" b="1" dirty="0"/>
              <a:t>ư</a:t>
            </a:r>
            <a:r>
              <a:rPr lang="en-US" b="1" dirty="0"/>
              <a:t> </a:t>
            </a:r>
            <a:r>
              <a:rPr lang="en-US" b="1" dirty="0" err="1"/>
              <a:t>mục</a:t>
            </a:r>
            <a:r>
              <a:rPr lang="en-US" b="1" dirty="0"/>
              <a:t> </a:t>
            </a:r>
            <a:r>
              <a:rPr lang="en-US" dirty="0" err="1"/>
              <a:t>và</a:t>
            </a:r>
            <a:r>
              <a:rPr lang="en-US" dirty="0"/>
              <a:t> </a:t>
            </a:r>
            <a:r>
              <a:rPr lang="en-US" b="1" dirty="0"/>
              <a:t>ổ </a:t>
            </a:r>
            <a:r>
              <a:rPr lang="en-US" b="1" dirty="0" err="1"/>
              <a:t>đĩa</a:t>
            </a:r>
            <a:r>
              <a:rPr lang="en-US" b="1" dirty="0"/>
              <a:t> </a:t>
            </a:r>
            <a:r>
              <a:rPr lang="en-US" dirty="0" err="1"/>
              <a:t>trên</a:t>
            </a:r>
            <a:r>
              <a:rPr lang="en-US" dirty="0"/>
              <a:t> </a:t>
            </a:r>
            <a:r>
              <a:rPr lang="en-US" dirty="0" err="1"/>
              <a:t>máy</a:t>
            </a:r>
            <a:r>
              <a:rPr lang="en-US" dirty="0"/>
              <a:t>.</a:t>
            </a:r>
          </a:p>
        </p:txBody>
      </p:sp>
      <p:sp>
        <p:nvSpPr>
          <p:cNvPr id="4" name="Date Placeholder 3">
            <a:extLst>
              <a:ext uri="{FF2B5EF4-FFF2-40B4-BE49-F238E27FC236}">
                <a16:creationId xmlns:a16="http://schemas.microsoft.com/office/drawing/2014/main" id="{F89193D3-9C8D-46A9-AAC8-67BEA8B3D01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DF0A812-73D2-4DAA-BC5E-A4880B5F47B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3054E96-2AE2-4A37-8D38-7DF8A5AFD0AD}"/>
              </a:ext>
            </a:extLst>
          </p:cNvPr>
          <p:cNvSpPr>
            <a:spLocks noGrp="1"/>
          </p:cNvSpPr>
          <p:nvPr>
            <p:ph type="sldNum" sz="quarter" idx="12"/>
          </p:nvPr>
        </p:nvSpPr>
        <p:spPr/>
        <p:txBody>
          <a:bodyPr/>
          <a:lstStyle/>
          <a:p>
            <a:fld id="{C1F84318-9856-4A67-8CE7-23A223DD6362}" type="slidenum">
              <a:rPr lang="en-US" smtClean="0"/>
              <a:t>30</a:t>
            </a:fld>
            <a:endParaRPr lang="en-US"/>
          </a:p>
        </p:txBody>
      </p:sp>
      <p:pic>
        <p:nvPicPr>
          <p:cNvPr id="8" name="Picture 7">
            <a:extLst>
              <a:ext uri="{FF2B5EF4-FFF2-40B4-BE49-F238E27FC236}">
                <a16:creationId xmlns:a16="http://schemas.microsoft.com/office/drawing/2014/main" id="{B2F86298-0B8A-4865-A1D4-D6A3F40E02D9}"/>
              </a:ext>
            </a:extLst>
          </p:cNvPr>
          <p:cNvPicPr>
            <a:picLocks noChangeAspect="1"/>
          </p:cNvPicPr>
          <p:nvPr/>
        </p:nvPicPr>
        <p:blipFill>
          <a:blip r:embed="rId2"/>
          <a:stretch>
            <a:fillRect/>
          </a:stretch>
        </p:blipFill>
        <p:spPr>
          <a:xfrm>
            <a:off x="4870013" y="2853997"/>
            <a:ext cx="4732775" cy="32696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576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70A0-40BB-4DBE-9028-34E394B34E9D}"/>
              </a:ext>
            </a:extLst>
          </p:cNvPr>
          <p:cNvSpPr>
            <a:spLocks noGrp="1"/>
          </p:cNvSpPr>
          <p:nvPr>
            <p:ph type="title"/>
          </p:nvPr>
        </p:nvSpPr>
        <p:spPr/>
        <p:txBody>
          <a:bodyPr/>
          <a:lstStyle/>
          <a:p>
            <a:r>
              <a:rPr lang="en-US" dirty="0"/>
              <a:t>File Explorer</a:t>
            </a:r>
          </a:p>
        </p:txBody>
      </p:sp>
      <p:sp>
        <p:nvSpPr>
          <p:cNvPr id="3" name="Content Placeholder 2">
            <a:extLst>
              <a:ext uri="{FF2B5EF4-FFF2-40B4-BE49-F238E27FC236}">
                <a16:creationId xmlns:a16="http://schemas.microsoft.com/office/drawing/2014/main" id="{B4003FA7-0E38-4F7C-8784-AA470EF9FF12}"/>
              </a:ext>
            </a:extLst>
          </p:cNvPr>
          <p:cNvSpPr>
            <a:spLocks noGrp="1"/>
          </p:cNvSpPr>
          <p:nvPr>
            <p:ph idx="1"/>
          </p:nvPr>
        </p:nvSpPr>
        <p:spPr/>
        <p:txBody>
          <a:bodyPr>
            <a:normAutofit/>
          </a:bodyPr>
          <a:lstStyle/>
          <a:p>
            <a:pPr>
              <a:lnSpc>
                <a:spcPct val="100000"/>
              </a:lnSpc>
            </a:pPr>
            <a:r>
              <a:rPr lang="en-US" b="1" dirty="0" err="1">
                <a:solidFill>
                  <a:srgbClr val="FF0000"/>
                </a:solidFill>
              </a:rPr>
              <a:t>Khởi</a:t>
            </a:r>
            <a:r>
              <a:rPr lang="en-US" b="1" dirty="0">
                <a:solidFill>
                  <a:srgbClr val="FF0000"/>
                </a:solidFill>
              </a:rPr>
              <a:t> </a:t>
            </a:r>
            <a:r>
              <a:rPr lang="en-US" b="1" dirty="0" err="1">
                <a:solidFill>
                  <a:srgbClr val="FF0000"/>
                </a:solidFill>
              </a:rPr>
              <a:t>động</a:t>
            </a:r>
            <a:r>
              <a:rPr lang="en-US" b="1" dirty="0">
                <a:solidFill>
                  <a:srgbClr val="FF0000"/>
                </a:solidFill>
              </a:rPr>
              <a:t> File Explorer: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1">
              <a:lnSpc>
                <a:spcPct val="100000"/>
              </a:lnSpc>
            </a:pPr>
            <a:r>
              <a:rPr lang="en-US" dirty="0"/>
              <a:t>Click </a:t>
            </a:r>
            <a:r>
              <a:rPr lang="en-US" dirty="0" err="1"/>
              <a:t>phải</a:t>
            </a:r>
            <a:r>
              <a:rPr lang="en-US" dirty="0"/>
              <a:t> </a:t>
            </a:r>
            <a:r>
              <a:rPr lang="en-US" dirty="0" err="1"/>
              <a:t>trên</a:t>
            </a:r>
            <a:r>
              <a:rPr lang="en-US" dirty="0"/>
              <a:t> </a:t>
            </a:r>
            <a:r>
              <a:rPr lang="en-US" dirty="0" err="1"/>
              <a:t>nút</a:t>
            </a:r>
            <a:r>
              <a:rPr lang="en-US" dirty="0"/>
              <a:t> </a:t>
            </a:r>
            <a:r>
              <a:rPr lang="en-US" b="1" dirty="0"/>
              <a:t>Start</a:t>
            </a:r>
            <a:r>
              <a:rPr lang="en-US" dirty="0"/>
              <a:t> </a:t>
            </a:r>
            <a:r>
              <a:rPr lang="en-US" dirty="0" err="1"/>
              <a:t>và</a:t>
            </a:r>
            <a:r>
              <a:rPr lang="en-US" dirty="0"/>
              <a:t> click </a:t>
            </a:r>
            <a:r>
              <a:rPr lang="en-US" b="1" dirty="0"/>
              <a:t>File Explorer</a:t>
            </a:r>
          </a:p>
          <a:p>
            <a:pPr lvl="1">
              <a:lnSpc>
                <a:spcPct val="100000"/>
              </a:lnSpc>
            </a:pPr>
            <a:r>
              <a:rPr lang="en-US" b="1" dirty="0" err="1"/>
              <a:t>Nhấn</a:t>
            </a:r>
            <a:r>
              <a:rPr lang="en-US" b="1" dirty="0"/>
              <a:t> </a:t>
            </a:r>
            <a:r>
              <a:rPr lang="en-US" b="1" dirty="0" err="1"/>
              <a:t>tổ</a:t>
            </a:r>
            <a:r>
              <a:rPr lang="en-US" b="1" dirty="0"/>
              <a:t> </a:t>
            </a:r>
            <a:r>
              <a:rPr lang="en-US" b="1" dirty="0" err="1"/>
              <a:t>hợp</a:t>
            </a:r>
            <a:r>
              <a:rPr lang="en-US" b="1" dirty="0"/>
              <a:t> </a:t>
            </a:r>
            <a:r>
              <a:rPr lang="en-US" b="1" dirty="0" err="1"/>
              <a:t>phím</a:t>
            </a:r>
            <a:r>
              <a:rPr lang="en-US" b="1" dirty="0"/>
              <a:t> </a:t>
            </a:r>
            <a:r>
              <a:rPr lang="en-US" b="1" dirty="0" err="1"/>
              <a:t>Windows_E</a:t>
            </a:r>
            <a:r>
              <a:rPr lang="en-US" dirty="0"/>
              <a:t> </a:t>
            </a:r>
          </a:p>
          <a:p>
            <a:pPr lvl="1">
              <a:lnSpc>
                <a:spcPct val="100000"/>
              </a:lnSpc>
            </a:pPr>
            <a:r>
              <a:rPr lang="en-US" dirty="0" err="1"/>
              <a:t>Trên</a:t>
            </a:r>
            <a:r>
              <a:rPr lang="en-US" dirty="0"/>
              <a:t> </a:t>
            </a:r>
            <a:r>
              <a:rPr lang="en-US" b="1" dirty="0"/>
              <a:t>taskbar</a:t>
            </a:r>
            <a:r>
              <a:rPr lang="en-US" dirty="0"/>
              <a:t> click </a:t>
            </a:r>
            <a:r>
              <a:rPr lang="en-US" dirty="0" err="1"/>
              <a:t>nút</a:t>
            </a:r>
            <a:r>
              <a:rPr lang="en-US" dirty="0"/>
              <a:t> </a:t>
            </a:r>
            <a:r>
              <a:rPr lang="en-US" b="1" dirty="0"/>
              <a:t>File Explorer</a:t>
            </a:r>
          </a:p>
        </p:txBody>
      </p:sp>
      <p:sp>
        <p:nvSpPr>
          <p:cNvPr id="4" name="Date Placeholder 3">
            <a:extLst>
              <a:ext uri="{FF2B5EF4-FFF2-40B4-BE49-F238E27FC236}">
                <a16:creationId xmlns:a16="http://schemas.microsoft.com/office/drawing/2014/main" id="{F89193D3-9C8D-46A9-AAC8-67BEA8B3D01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DF0A812-73D2-4DAA-BC5E-A4880B5F47B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3054E96-2AE2-4A37-8D38-7DF8A5AFD0AD}"/>
              </a:ext>
            </a:extLst>
          </p:cNvPr>
          <p:cNvSpPr>
            <a:spLocks noGrp="1"/>
          </p:cNvSpPr>
          <p:nvPr>
            <p:ph type="sldNum" sz="quarter" idx="12"/>
          </p:nvPr>
        </p:nvSpPr>
        <p:spPr/>
        <p:txBody>
          <a:bodyPr/>
          <a:lstStyle/>
          <a:p>
            <a:fld id="{C1F84318-9856-4A67-8CE7-23A223DD6362}" type="slidenum">
              <a:rPr lang="en-US" smtClean="0"/>
              <a:t>31</a:t>
            </a:fld>
            <a:endParaRPr lang="en-US"/>
          </a:p>
        </p:txBody>
      </p:sp>
    </p:spTree>
    <p:extLst>
      <p:ext uri="{BB962C8B-B14F-4D97-AF65-F5344CB8AC3E}">
        <p14:creationId xmlns:p14="http://schemas.microsoft.com/office/powerpoint/2010/main" val="1071281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70A0-40BB-4DBE-9028-34E394B34E9D}"/>
              </a:ext>
            </a:extLst>
          </p:cNvPr>
          <p:cNvSpPr>
            <a:spLocks noGrp="1"/>
          </p:cNvSpPr>
          <p:nvPr>
            <p:ph type="title"/>
          </p:nvPr>
        </p:nvSpPr>
        <p:spPr/>
        <p:txBody>
          <a:bodyPr/>
          <a:lstStyle/>
          <a:p>
            <a:r>
              <a:rPr lang="en-US" dirty="0"/>
              <a:t>File Explorer</a:t>
            </a:r>
          </a:p>
        </p:txBody>
      </p:sp>
      <p:sp>
        <p:nvSpPr>
          <p:cNvPr id="3" name="Content Placeholder 2">
            <a:extLst>
              <a:ext uri="{FF2B5EF4-FFF2-40B4-BE49-F238E27FC236}">
                <a16:creationId xmlns:a16="http://schemas.microsoft.com/office/drawing/2014/main" id="{B4003FA7-0E38-4F7C-8784-AA470EF9FF12}"/>
              </a:ext>
            </a:extLst>
          </p:cNvPr>
          <p:cNvSpPr>
            <a:spLocks noGrp="1"/>
          </p:cNvSpPr>
          <p:nvPr>
            <p:ph idx="1"/>
          </p:nvPr>
        </p:nvSpPr>
        <p:spPr/>
        <p:txBody>
          <a:bodyPr>
            <a:normAutofit/>
          </a:bodyPr>
          <a:lstStyle/>
          <a:p>
            <a:pPr>
              <a:lnSpc>
                <a:spcPct val="100000"/>
              </a:lnSpc>
            </a:pPr>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phần</a:t>
            </a:r>
            <a:r>
              <a:rPr lang="en-US" b="1" dirty="0">
                <a:solidFill>
                  <a:srgbClr val="FF0000"/>
                </a:solidFill>
              </a:rPr>
              <a:t> </a:t>
            </a:r>
            <a:r>
              <a:rPr lang="en-US" b="1" dirty="0" err="1">
                <a:solidFill>
                  <a:srgbClr val="FF0000"/>
                </a:solidFill>
              </a:rPr>
              <a:t>trong</a:t>
            </a:r>
            <a:r>
              <a:rPr lang="en-US" b="1" dirty="0">
                <a:solidFill>
                  <a:srgbClr val="FF0000"/>
                </a:solidFill>
              </a:rPr>
              <a:t> File Explorer:</a:t>
            </a:r>
          </a:p>
          <a:p>
            <a:pPr lvl="1">
              <a:lnSpc>
                <a:spcPct val="110000"/>
              </a:lnSpc>
            </a:pPr>
            <a:r>
              <a:rPr lang="en-US" b="1" dirty="0"/>
              <a:t>Navigation Pane</a:t>
            </a:r>
            <a:r>
              <a:rPr lang="en-US" dirty="0"/>
              <a:t>: </a:t>
            </a:r>
          </a:p>
          <a:p>
            <a:pPr lvl="2">
              <a:lnSpc>
                <a:spcPct val="110000"/>
              </a:lnSpc>
            </a:pPr>
            <a:r>
              <a:rPr lang="en-US" b="1" i="1" dirty="0"/>
              <a:t>Favorites</a:t>
            </a:r>
            <a:r>
              <a:rPr lang="en-US" dirty="0"/>
              <a:t>: </a:t>
            </a:r>
            <a:r>
              <a:rPr lang="en-US" dirty="0" err="1"/>
              <a:t>chứa</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th</a:t>
            </a:r>
            <a:r>
              <a:rPr lang="vi-VN" dirty="0"/>
              <a:t>ư</a:t>
            </a:r>
            <a:r>
              <a:rPr lang="en-US" dirty="0" err="1"/>
              <a:t>ờng</a:t>
            </a:r>
            <a:r>
              <a:rPr lang="en-US" dirty="0"/>
              <a:t> </a:t>
            </a:r>
            <a:r>
              <a:rPr lang="en-US" dirty="0" err="1"/>
              <a:t>xuyên</a:t>
            </a:r>
            <a:r>
              <a:rPr lang="en-US" dirty="0"/>
              <a:t> </a:t>
            </a:r>
            <a:r>
              <a:rPr lang="en-US" dirty="0" err="1"/>
              <a:t>sử</a:t>
            </a:r>
            <a:r>
              <a:rPr lang="en-US" dirty="0"/>
              <a:t> </a:t>
            </a:r>
            <a:r>
              <a:rPr lang="en-US" dirty="0" err="1"/>
              <a:t>dụng</a:t>
            </a:r>
            <a:endParaRPr lang="en-US" dirty="0"/>
          </a:p>
          <a:p>
            <a:pPr lvl="2">
              <a:lnSpc>
                <a:spcPct val="110000"/>
              </a:lnSpc>
            </a:pPr>
            <a:r>
              <a:rPr lang="en-US" b="1" i="1" dirty="0"/>
              <a:t>Libraries or Folder List</a:t>
            </a:r>
            <a:r>
              <a:rPr lang="en-US" dirty="0"/>
              <a:t>: </a:t>
            </a:r>
            <a:r>
              <a:rPr lang="en-US" dirty="0" err="1"/>
              <a:t>lối</a:t>
            </a:r>
            <a:r>
              <a:rPr lang="en-US" dirty="0"/>
              <a:t> </a:t>
            </a:r>
            <a:r>
              <a:rPr lang="en-US" dirty="0" err="1"/>
              <a:t>tắt</a:t>
            </a:r>
            <a:r>
              <a:rPr lang="en-US" dirty="0"/>
              <a:t> </a:t>
            </a:r>
            <a:r>
              <a:rPr lang="en-US" dirty="0" err="1"/>
              <a:t>đến</a:t>
            </a:r>
            <a:r>
              <a:rPr lang="en-US" dirty="0"/>
              <a:t> </a:t>
            </a:r>
            <a:r>
              <a:rPr lang="en-US" dirty="0" err="1"/>
              <a:t>các</a:t>
            </a:r>
            <a:r>
              <a:rPr lang="en-US" dirty="0"/>
              <a:t> file l</a:t>
            </a:r>
            <a:r>
              <a:rPr lang="vi-VN" dirty="0"/>
              <a:t>ư</a:t>
            </a:r>
            <a:r>
              <a:rPr lang="en-US" dirty="0"/>
              <a:t>u </a:t>
            </a:r>
            <a:r>
              <a:rPr lang="en-US" dirty="0" err="1"/>
              <a:t>trên</a:t>
            </a:r>
            <a:r>
              <a:rPr lang="en-US" dirty="0"/>
              <a:t> </a:t>
            </a:r>
            <a:r>
              <a:rPr lang="en-US" dirty="0" err="1"/>
              <a:t>đĩa</a:t>
            </a:r>
            <a:r>
              <a:rPr lang="en-US" dirty="0"/>
              <a:t> </a:t>
            </a:r>
            <a:r>
              <a:rPr lang="en-US" dirty="0" err="1"/>
              <a:t>cục</a:t>
            </a:r>
            <a:r>
              <a:rPr lang="en-US" dirty="0"/>
              <a:t> </a:t>
            </a:r>
            <a:r>
              <a:rPr lang="en-US" dirty="0" err="1"/>
              <a:t>bộ</a:t>
            </a:r>
            <a:endParaRPr lang="en-US" dirty="0"/>
          </a:p>
          <a:p>
            <a:pPr lvl="2">
              <a:lnSpc>
                <a:spcPct val="110000"/>
              </a:lnSpc>
            </a:pPr>
            <a:r>
              <a:rPr lang="en-US" b="1" i="1" dirty="0"/>
              <a:t>Computer or Network</a:t>
            </a:r>
            <a:r>
              <a:rPr lang="en-US" dirty="0"/>
              <a:t>: </a:t>
            </a:r>
            <a:r>
              <a:rPr lang="vi-VN" dirty="0"/>
              <a:t>cung cấp quyền truy cập vào tất cả các thiết bị lưu trữ có sẵn trên máy tính</a:t>
            </a:r>
            <a:endParaRPr lang="en-US" dirty="0"/>
          </a:p>
          <a:p>
            <a:pPr lvl="1" algn="just">
              <a:lnSpc>
                <a:spcPct val="110000"/>
              </a:lnSpc>
            </a:pPr>
            <a:r>
              <a:rPr lang="en-US" b="1" dirty="0"/>
              <a:t>Contents Pane: </a:t>
            </a:r>
            <a:r>
              <a:rPr lang="en-US" dirty="0" err="1"/>
              <a:t>hiển</a:t>
            </a:r>
            <a:r>
              <a:rPr lang="en-US" dirty="0"/>
              <a:t> </a:t>
            </a:r>
            <a:r>
              <a:rPr lang="en-US" dirty="0" err="1"/>
              <a:t>thị</a:t>
            </a:r>
            <a:r>
              <a:rPr lang="en-US" dirty="0"/>
              <a:t> </a:t>
            </a:r>
            <a:r>
              <a:rPr lang="en-US" dirty="0" err="1"/>
              <a:t>tất</a:t>
            </a:r>
            <a:r>
              <a:rPr lang="en-US" dirty="0"/>
              <a:t> </a:t>
            </a:r>
            <a:r>
              <a:rPr lang="en-US" dirty="0" err="1"/>
              <a:t>cả</a:t>
            </a:r>
            <a:r>
              <a:rPr lang="en-US" dirty="0"/>
              <a:t> </a:t>
            </a:r>
            <a:r>
              <a:rPr lang="en-US" dirty="0" err="1"/>
              <a:t>các</a:t>
            </a:r>
            <a:r>
              <a:rPr lang="en-US" dirty="0"/>
              <a:t> </a:t>
            </a:r>
            <a:r>
              <a:rPr lang="en-US" b="1" dirty="0" err="1"/>
              <a:t>tập</a:t>
            </a:r>
            <a:r>
              <a:rPr lang="en-US" b="1" dirty="0"/>
              <a:t> tin </a:t>
            </a:r>
            <a:r>
              <a:rPr lang="en-US" dirty="0" err="1"/>
              <a:t>và</a:t>
            </a:r>
            <a:r>
              <a:rPr lang="en-US" dirty="0"/>
              <a:t> </a:t>
            </a:r>
            <a:r>
              <a:rPr lang="en-US" dirty="0" err="1"/>
              <a:t>th</a:t>
            </a:r>
            <a:r>
              <a:rPr lang="vi-VN" dirty="0"/>
              <a:t>ư</a:t>
            </a:r>
            <a:r>
              <a:rPr lang="en-US" dirty="0"/>
              <a:t> </a:t>
            </a:r>
            <a:r>
              <a:rPr lang="en-US" dirty="0" err="1"/>
              <a:t>mục</a:t>
            </a:r>
            <a:r>
              <a:rPr lang="en-US" dirty="0"/>
              <a:t> đ</a:t>
            </a:r>
            <a:r>
              <a:rPr lang="vi-VN" dirty="0"/>
              <a:t>ư</a:t>
            </a:r>
            <a:r>
              <a:rPr lang="en-US" dirty="0" err="1"/>
              <a:t>ợc</a:t>
            </a:r>
            <a:r>
              <a:rPr lang="en-US" dirty="0"/>
              <a:t> l</a:t>
            </a:r>
            <a:r>
              <a:rPr lang="vi-VN" dirty="0"/>
              <a:t>ư</a:t>
            </a:r>
            <a:r>
              <a:rPr lang="en-US" dirty="0"/>
              <a:t>u </a:t>
            </a:r>
            <a:r>
              <a:rPr lang="en-US" dirty="0" err="1"/>
              <a:t>trữ</a:t>
            </a:r>
            <a:r>
              <a:rPr lang="en-US" dirty="0"/>
              <a:t> </a:t>
            </a:r>
            <a:r>
              <a:rPr lang="en-US" dirty="0" err="1"/>
              <a:t>trong</a:t>
            </a:r>
            <a:r>
              <a:rPr lang="en-US" dirty="0"/>
              <a:t> </a:t>
            </a:r>
            <a:r>
              <a:rPr lang="en-US" dirty="0" err="1"/>
              <a:t>th</a:t>
            </a:r>
            <a:r>
              <a:rPr lang="vi-VN" dirty="0"/>
              <a:t>ư</a:t>
            </a:r>
            <a:r>
              <a:rPr lang="en-US" dirty="0"/>
              <a:t> </a:t>
            </a:r>
            <a:r>
              <a:rPr lang="en-US" dirty="0" err="1"/>
              <a:t>mục</a:t>
            </a:r>
            <a:r>
              <a:rPr lang="en-US" dirty="0"/>
              <a:t> đ</a:t>
            </a:r>
            <a:r>
              <a:rPr lang="vi-VN" dirty="0"/>
              <a:t>ư</a:t>
            </a:r>
            <a:r>
              <a:rPr lang="en-US" dirty="0" err="1"/>
              <a:t>ợc</a:t>
            </a:r>
            <a:r>
              <a:rPr lang="en-US" dirty="0"/>
              <a:t> </a:t>
            </a:r>
            <a:r>
              <a:rPr lang="en-US" dirty="0" err="1"/>
              <a:t>chọn</a:t>
            </a:r>
            <a:r>
              <a:rPr lang="en-US" dirty="0"/>
              <a:t> </a:t>
            </a:r>
            <a:r>
              <a:rPr lang="en-US" dirty="0" err="1"/>
              <a:t>trong</a:t>
            </a:r>
            <a:r>
              <a:rPr lang="en-US" dirty="0"/>
              <a:t> </a:t>
            </a:r>
            <a:r>
              <a:rPr lang="en-US" b="1" dirty="0"/>
              <a:t>Navigation pane</a:t>
            </a:r>
            <a:endParaRPr lang="en-US" sz="2000" dirty="0"/>
          </a:p>
        </p:txBody>
      </p:sp>
      <p:sp>
        <p:nvSpPr>
          <p:cNvPr id="4" name="Date Placeholder 3">
            <a:extLst>
              <a:ext uri="{FF2B5EF4-FFF2-40B4-BE49-F238E27FC236}">
                <a16:creationId xmlns:a16="http://schemas.microsoft.com/office/drawing/2014/main" id="{F89193D3-9C8D-46A9-AAC8-67BEA8B3D01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DF0A812-73D2-4DAA-BC5E-A4880B5F47B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3054E96-2AE2-4A37-8D38-7DF8A5AFD0AD}"/>
              </a:ext>
            </a:extLst>
          </p:cNvPr>
          <p:cNvSpPr>
            <a:spLocks noGrp="1"/>
          </p:cNvSpPr>
          <p:nvPr>
            <p:ph type="sldNum" sz="quarter" idx="12"/>
          </p:nvPr>
        </p:nvSpPr>
        <p:spPr/>
        <p:txBody>
          <a:bodyPr/>
          <a:lstStyle/>
          <a:p>
            <a:fld id="{C1F84318-9856-4A67-8CE7-23A223DD6362}" type="slidenum">
              <a:rPr lang="en-US" smtClean="0"/>
              <a:t>32</a:t>
            </a:fld>
            <a:endParaRPr lang="en-US"/>
          </a:p>
        </p:txBody>
      </p:sp>
    </p:spTree>
    <p:extLst>
      <p:ext uri="{BB962C8B-B14F-4D97-AF65-F5344CB8AC3E}">
        <p14:creationId xmlns:p14="http://schemas.microsoft.com/office/powerpoint/2010/main" val="2733287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AB23-6A04-4DBC-ADAF-2FD8E0EBA01C}"/>
              </a:ext>
            </a:extLst>
          </p:cNvPr>
          <p:cNvSpPr>
            <a:spLocks noGrp="1"/>
          </p:cNvSpPr>
          <p:nvPr>
            <p:ph type="title"/>
          </p:nvPr>
        </p:nvSpPr>
        <p:spPr/>
        <p:txBody>
          <a:bodyPr/>
          <a:lstStyle/>
          <a:p>
            <a:r>
              <a:rPr lang="en-US" dirty="0"/>
              <a:t>Icon</a:t>
            </a:r>
          </a:p>
        </p:txBody>
      </p:sp>
      <p:sp>
        <p:nvSpPr>
          <p:cNvPr id="3" name="Content Placeholder 2">
            <a:extLst>
              <a:ext uri="{FF2B5EF4-FFF2-40B4-BE49-F238E27FC236}">
                <a16:creationId xmlns:a16="http://schemas.microsoft.com/office/drawing/2014/main" id="{F9CA3C13-9311-4E2A-8792-714D10BBF3D5}"/>
              </a:ext>
            </a:extLst>
          </p:cNvPr>
          <p:cNvSpPr>
            <a:spLocks noGrp="1"/>
          </p:cNvSpPr>
          <p:nvPr>
            <p:ph idx="1"/>
          </p:nvPr>
        </p:nvSpPr>
        <p:spPr/>
        <p:txBody>
          <a:bodyPr/>
          <a:lstStyle/>
          <a:p>
            <a:pPr algn="just"/>
            <a:r>
              <a:rPr lang="en-US" b="1" dirty="0">
                <a:solidFill>
                  <a:srgbClr val="FF0000"/>
                </a:solidFill>
              </a:rPr>
              <a:t>Icon</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tập</a:t>
            </a:r>
            <a:r>
              <a:rPr lang="en-US" dirty="0"/>
              <a:t> tin</a:t>
            </a:r>
            <a:r>
              <a:rPr lang="vi-VN" dirty="0"/>
              <a:t> dữ liệu hoặc thư mục được lưu ở vị trí này. Văn bản bên dưới biểu tượng là tên tệp hoặc thư mục. </a:t>
            </a:r>
            <a:endParaRPr lang="en-US" dirty="0"/>
          </a:p>
          <a:p>
            <a:pPr algn="just"/>
            <a:r>
              <a:rPr lang="vi-VN" dirty="0"/>
              <a:t>Nếu là </a:t>
            </a:r>
            <a:r>
              <a:rPr lang="en-US" dirty="0" err="1"/>
              <a:t>tập</a:t>
            </a:r>
            <a:r>
              <a:rPr lang="en-US" dirty="0"/>
              <a:t> tin </a:t>
            </a:r>
            <a:r>
              <a:rPr lang="vi-VN" dirty="0"/>
              <a:t>dữ liệu, biểu tượng </a:t>
            </a:r>
            <a:r>
              <a:rPr lang="vi-VN" b="1" i="1" dirty="0"/>
              <a:t>đại diện cho chương trình </a:t>
            </a:r>
            <a:r>
              <a:rPr lang="en-US" b="1" i="1" dirty="0" err="1"/>
              <a:t>tạo</a:t>
            </a:r>
            <a:r>
              <a:rPr lang="en-US" b="1" i="1" dirty="0"/>
              <a:t>,</a:t>
            </a:r>
            <a:r>
              <a:rPr lang="vi-VN" b="1" i="1" dirty="0"/>
              <a:t> xem hoặc sửa đổi tài liệu</a:t>
            </a:r>
            <a:r>
              <a:rPr lang="vi-VN" dirty="0"/>
              <a:t>. Nếu bạn xóa một biểu tượng, </a:t>
            </a:r>
            <a:r>
              <a:rPr lang="en-US" dirty="0" err="1"/>
              <a:t>thì</a:t>
            </a:r>
            <a:r>
              <a:rPr lang="en-US" dirty="0"/>
              <a:t> </a:t>
            </a:r>
            <a:r>
              <a:rPr lang="vi-VN" dirty="0"/>
              <a:t>sẽ xóa </a:t>
            </a:r>
            <a:r>
              <a:rPr lang="en-US" dirty="0" err="1"/>
              <a:t>tập</a:t>
            </a:r>
            <a:r>
              <a:rPr lang="en-US" dirty="0"/>
              <a:t> tin</a:t>
            </a:r>
            <a:r>
              <a:rPr lang="vi-VN" dirty="0"/>
              <a:t> hoặc thư mục </a:t>
            </a:r>
            <a:r>
              <a:rPr lang="en-US" dirty="0" err="1"/>
              <a:t>trong</a:t>
            </a:r>
            <a:r>
              <a:rPr lang="en-US" dirty="0"/>
              <a:t> </a:t>
            </a:r>
            <a:r>
              <a:rPr lang="en-US" dirty="0" err="1"/>
              <a:t>máy</a:t>
            </a:r>
            <a:r>
              <a:rPr lang="vi-VN" dirty="0"/>
              <a:t>.</a:t>
            </a:r>
            <a:endParaRPr lang="en-US" dirty="0"/>
          </a:p>
          <a:p>
            <a:pPr lvl="1"/>
            <a:endParaRPr lang="en-US" dirty="0"/>
          </a:p>
        </p:txBody>
      </p:sp>
      <p:sp>
        <p:nvSpPr>
          <p:cNvPr id="4" name="Date Placeholder 3">
            <a:extLst>
              <a:ext uri="{FF2B5EF4-FFF2-40B4-BE49-F238E27FC236}">
                <a16:creationId xmlns:a16="http://schemas.microsoft.com/office/drawing/2014/main" id="{0958A13A-24FC-4CEE-86B4-E86036005229}"/>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51120937-2A10-47C2-B9D2-E4E9D623744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978A207-E4DC-4580-8350-FA6B88533A01}"/>
              </a:ext>
            </a:extLst>
          </p:cNvPr>
          <p:cNvSpPr>
            <a:spLocks noGrp="1"/>
          </p:cNvSpPr>
          <p:nvPr>
            <p:ph type="sldNum" sz="quarter" idx="12"/>
          </p:nvPr>
        </p:nvSpPr>
        <p:spPr/>
        <p:txBody>
          <a:bodyPr/>
          <a:lstStyle/>
          <a:p>
            <a:fld id="{C1F84318-9856-4A67-8CE7-23A223DD6362}" type="slidenum">
              <a:rPr lang="en-US" smtClean="0"/>
              <a:t>33</a:t>
            </a:fld>
            <a:endParaRPr lang="en-US"/>
          </a:p>
        </p:txBody>
      </p:sp>
    </p:spTree>
    <p:extLst>
      <p:ext uri="{BB962C8B-B14F-4D97-AF65-F5344CB8AC3E}">
        <p14:creationId xmlns:p14="http://schemas.microsoft.com/office/powerpoint/2010/main" val="3057547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6929-849E-4CF2-A1B3-5B8787E8A3F4}"/>
              </a:ext>
            </a:extLst>
          </p:cNvPr>
          <p:cNvSpPr>
            <a:spLocks noGrp="1"/>
          </p:cNvSpPr>
          <p:nvPr>
            <p:ph type="title"/>
          </p:nvPr>
        </p:nvSpPr>
        <p:spPr/>
        <p:txBody>
          <a:bodyPr/>
          <a:lstStyle/>
          <a:p>
            <a:r>
              <a:rPr lang="en-US" dirty="0"/>
              <a:t>Shortcut</a:t>
            </a:r>
          </a:p>
        </p:txBody>
      </p:sp>
      <p:sp>
        <p:nvSpPr>
          <p:cNvPr id="3" name="Content Placeholder 2">
            <a:extLst>
              <a:ext uri="{FF2B5EF4-FFF2-40B4-BE49-F238E27FC236}">
                <a16:creationId xmlns:a16="http://schemas.microsoft.com/office/drawing/2014/main" id="{136B4FA7-0F8B-49F3-BB7A-75EB53402A58}"/>
              </a:ext>
            </a:extLst>
          </p:cNvPr>
          <p:cNvSpPr>
            <a:spLocks noGrp="1"/>
          </p:cNvSpPr>
          <p:nvPr>
            <p:ph idx="1"/>
          </p:nvPr>
        </p:nvSpPr>
        <p:spPr/>
        <p:txBody>
          <a:bodyPr/>
          <a:lstStyle/>
          <a:p>
            <a:pPr algn="just">
              <a:lnSpc>
                <a:spcPct val="100000"/>
              </a:lnSpc>
            </a:pPr>
            <a:r>
              <a:rPr lang="en-US" b="1" dirty="0">
                <a:solidFill>
                  <a:srgbClr val="FF0000"/>
                </a:solidFill>
              </a:rPr>
              <a:t>Shortcuts</a:t>
            </a:r>
            <a:r>
              <a:rPr lang="en-US" dirty="0"/>
              <a:t>: </a:t>
            </a:r>
            <a:r>
              <a:rPr lang="en-US" dirty="0" err="1"/>
              <a:t>một</a:t>
            </a:r>
            <a:r>
              <a:rPr lang="en-US" dirty="0"/>
              <a:t> </a:t>
            </a:r>
            <a:r>
              <a:rPr lang="en-US" dirty="0" err="1"/>
              <a:t>biểu</a:t>
            </a:r>
            <a:r>
              <a:rPr lang="en-US" dirty="0"/>
              <a:t> t</a:t>
            </a:r>
            <a:r>
              <a:rPr lang="vi-VN" dirty="0"/>
              <a:t>ư</a:t>
            </a:r>
            <a:r>
              <a:rPr lang="en-US" dirty="0" err="1"/>
              <a:t>ợng</a:t>
            </a:r>
            <a:r>
              <a:rPr lang="en-US" dirty="0"/>
              <a:t> </a:t>
            </a:r>
            <a:r>
              <a:rPr lang="en-US" dirty="0" err="1"/>
              <a:t>với</a:t>
            </a:r>
            <a:r>
              <a:rPr lang="en-US" dirty="0"/>
              <a:t> </a:t>
            </a:r>
            <a:r>
              <a:rPr lang="vi-VN" b="1" i="1" dirty="0"/>
              <a:t>mũi tên nhỏ ở góc dưới bên trái</a:t>
            </a:r>
            <a:r>
              <a:rPr lang="en-US" b="1" i="1" dirty="0"/>
              <a:t>, </a:t>
            </a:r>
            <a:r>
              <a:rPr lang="en-US" dirty="0" err="1"/>
              <a:t>biểu</a:t>
            </a:r>
            <a:r>
              <a:rPr lang="en-US" dirty="0"/>
              <a:t> </a:t>
            </a:r>
            <a:r>
              <a:rPr lang="en-US" dirty="0" err="1"/>
              <a:t>diễn</a:t>
            </a:r>
            <a:r>
              <a:rPr lang="vi-VN" dirty="0"/>
              <a:t> một lối tắt đến </a:t>
            </a:r>
            <a:r>
              <a:rPr lang="vi-VN" b="1" dirty="0"/>
              <a:t>vị trí lưu </a:t>
            </a:r>
            <a:r>
              <a:rPr lang="en-US" b="1" dirty="0" err="1"/>
              <a:t>tập</a:t>
            </a:r>
            <a:r>
              <a:rPr lang="en-US" b="1" dirty="0"/>
              <a:t> tin</a:t>
            </a:r>
            <a:r>
              <a:rPr lang="vi-VN" b="1" dirty="0"/>
              <a:t> hoặc thư mục</a:t>
            </a:r>
            <a:r>
              <a:rPr lang="vi-VN" dirty="0"/>
              <a:t>.</a:t>
            </a:r>
            <a:endParaRPr lang="en-US" dirty="0"/>
          </a:p>
          <a:p>
            <a:pPr>
              <a:lnSpc>
                <a:spcPct val="100000"/>
              </a:lnSpc>
            </a:pPr>
            <a:r>
              <a:rPr lang="vi-VN" dirty="0"/>
              <a:t>Nếu</a:t>
            </a:r>
            <a:r>
              <a:rPr lang="en-US" dirty="0"/>
              <a:t> </a:t>
            </a:r>
            <a:r>
              <a:rPr lang="en-US" dirty="0" err="1"/>
              <a:t>xóa</a:t>
            </a:r>
            <a:r>
              <a:rPr lang="vi-VN" dirty="0"/>
              <a:t> </a:t>
            </a:r>
            <a:r>
              <a:rPr lang="en-US" dirty="0"/>
              <a:t>shortcut</a:t>
            </a:r>
            <a:r>
              <a:rPr lang="vi-VN" dirty="0"/>
              <a:t>, </a:t>
            </a:r>
            <a:r>
              <a:rPr lang="en-US" dirty="0" err="1"/>
              <a:t>tập</a:t>
            </a:r>
            <a:r>
              <a:rPr lang="en-US" dirty="0"/>
              <a:t> tin </a:t>
            </a:r>
            <a:r>
              <a:rPr lang="en-US" dirty="0" err="1"/>
              <a:t>dữ</a:t>
            </a:r>
            <a:r>
              <a:rPr lang="en-US" dirty="0"/>
              <a:t> </a:t>
            </a:r>
            <a:r>
              <a:rPr lang="en-US" dirty="0" err="1"/>
              <a:t>liệu</a:t>
            </a:r>
            <a:r>
              <a:rPr lang="en-US" dirty="0"/>
              <a:t> </a:t>
            </a:r>
            <a:r>
              <a:rPr lang="en-US" dirty="0" err="1"/>
              <a:t>hoặc</a:t>
            </a:r>
            <a:r>
              <a:rPr lang="en-US" dirty="0"/>
              <a:t> </a:t>
            </a:r>
            <a:r>
              <a:rPr lang="en-US" dirty="0" err="1"/>
              <a:t>th</a:t>
            </a:r>
            <a:r>
              <a:rPr lang="vi-VN" dirty="0"/>
              <a:t>ư</a:t>
            </a:r>
            <a:r>
              <a:rPr lang="en-US" dirty="0"/>
              <a:t> </a:t>
            </a:r>
            <a:r>
              <a:rPr lang="en-US" dirty="0" err="1"/>
              <a:t>mục</a:t>
            </a:r>
            <a:r>
              <a:rPr lang="en-US" dirty="0"/>
              <a:t> </a:t>
            </a:r>
            <a:r>
              <a:rPr lang="en-US" dirty="0" err="1"/>
              <a:t>vẫn</a:t>
            </a:r>
            <a:r>
              <a:rPr lang="en-US" dirty="0"/>
              <a:t> </a:t>
            </a:r>
            <a:r>
              <a:rPr lang="en-US" dirty="0" err="1"/>
              <a:t>còn</a:t>
            </a:r>
            <a:r>
              <a:rPr lang="en-US" dirty="0"/>
              <a:t> </a:t>
            </a:r>
            <a:r>
              <a:rPr lang="en-US" dirty="0" err="1"/>
              <a:t>trên</a:t>
            </a:r>
            <a:r>
              <a:rPr lang="en-US" dirty="0"/>
              <a:t> </a:t>
            </a:r>
            <a:r>
              <a:rPr lang="en-US" dirty="0" err="1"/>
              <a:t>máy</a:t>
            </a:r>
            <a:endParaRPr lang="en-US" dirty="0"/>
          </a:p>
        </p:txBody>
      </p:sp>
      <p:sp>
        <p:nvSpPr>
          <p:cNvPr id="4" name="Date Placeholder 3">
            <a:extLst>
              <a:ext uri="{FF2B5EF4-FFF2-40B4-BE49-F238E27FC236}">
                <a16:creationId xmlns:a16="http://schemas.microsoft.com/office/drawing/2014/main" id="{8667CE55-8EFA-4A5E-9039-0B813DAA368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7CCFF3B-2B97-4FC7-9E34-5176E86C579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A785976-E89A-45B0-8862-BED7118F43BC}"/>
              </a:ext>
            </a:extLst>
          </p:cNvPr>
          <p:cNvSpPr>
            <a:spLocks noGrp="1"/>
          </p:cNvSpPr>
          <p:nvPr>
            <p:ph type="sldNum" sz="quarter" idx="12"/>
          </p:nvPr>
        </p:nvSpPr>
        <p:spPr/>
        <p:txBody>
          <a:bodyPr/>
          <a:lstStyle/>
          <a:p>
            <a:fld id="{C1F84318-9856-4A67-8CE7-23A223DD6362}" type="slidenum">
              <a:rPr lang="en-US" smtClean="0"/>
              <a:t>34</a:t>
            </a:fld>
            <a:endParaRPr lang="en-US"/>
          </a:p>
        </p:txBody>
      </p:sp>
      <p:pic>
        <p:nvPicPr>
          <p:cNvPr id="7" name="Picture 6">
            <a:extLst>
              <a:ext uri="{FF2B5EF4-FFF2-40B4-BE49-F238E27FC236}">
                <a16:creationId xmlns:a16="http://schemas.microsoft.com/office/drawing/2014/main" id="{F8BD7C50-17A8-4D50-84B5-FD6E27BD6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136" y="4043947"/>
            <a:ext cx="1607623" cy="208649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BD99058-AFCA-43ED-9781-688F8FED8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242" y="4043947"/>
            <a:ext cx="1869969" cy="20864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7310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058C-5569-4840-B799-750197FD076A}"/>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1D61D3C7-8A49-4C6D-BAA0-CAF7B85CBF11}"/>
              </a:ext>
            </a:extLst>
          </p:cNvPr>
          <p:cNvSpPr>
            <a:spLocks noGrp="1"/>
          </p:cNvSpPr>
          <p:nvPr>
            <p:ph idx="1"/>
          </p:nvPr>
        </p:nvSpPr>
        <p:spPr/>
        <p:txBody>
          <a:bodyPr/>
          <a:lstStyle/>
          <a:p>
            <a:r>
              <a:rPr lang="en-US" b="1" dirty="0" err="1">
                <a:solidFill>
                  <a:srgbClr val="FF0000"/>
                </a:solidFill>
              </a:rPr>
              <a:t>Tạo</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endParaRPr lang="en-US" b="1" dirty="0">
              <a:solidFill>
                <a:srgbClr val="FF0000"/>
              </a:solidFill>
            </a:endParaRPr>
          </a:p>
          <a:p>
            <a:pPr lvl="1"/>
            <a:r>
              <a:rPr lang="en-US" dirty="0" err="1"/>
              <a:t>Trên</a:t>
            </a:r>
            <a:r>
              <a:rPr lang="en-US" dirty="0"/>
              <a:t> </a:t>
            </a:r>
            <a:r>
              <a:rPr lang="en-US" dirty="0" err="1"/>
              <a:t>thanh</a:t>
            </a:r>
            <a:r>
              <a:rPr lang="en-US" dirty="0"/>
              <a:t> </a:t>
            </a:r>
            <a:r>
              <a:rPr lang="en-US" dirty="0" err="1"/>
              <a:t>lệnh</a:t>
            </a:r>
            <a:r>
              <a:rPr lang="en-US" dirty="0"/>
              <a:t> click </a:t>
            </a:r>
            <a:r>
              <a:rPr lang="en-US" dirty="0" err="1"/>
              <a:t>nút</a:t>
            </a:r>
            <a:r>
              <a:rPr lang="en-US" dirty="0"/>
              <a:t> </a:t>
            </a:r>
            <a:r>
              <a:rPr lang="en-US" b="1" dirty="0"/>
              <a:t>New folder </a:t>
            </a:r>
          </a:p>
          <a:p>
            <a:pPr lvl="1"/>
            <a:r>
              <a:rPr lang="en-US" dirty="0" err="1"/>
              <a:t>Hoặc</a:t>
            </a:r>
            <a:r>
              <a:rPr lang="en-US" b="1" dirty="0"/>
              <a:t> click </a:t>
            </a:r>
            <a:r>
              <a:rPr lang="en-US" b="1" dirty="0" err="1"/>
              <a:t>phải</a:t>
            </a:r>
            <a:r>
              <a:rPr lang="en-US" b="1" dirty="0"/>
              <a:t> </a:t>
            </a:r>
            <a:r>
              <a:rPr lang="en-US" b="1" dirty="0" err="1"/>
              <a:t>chuột</a:t>
            </a:r>
            <a:r>
              <a:rPr lang="en-US" b="1" dirty="0"/>
              <a:t> </a:t>
            </a:r>
            <a:r>
              <a:rPr lang="en-US" dirty="0" err="1"/>
              <a:t>tại</a:t>
            </a:r>
            <a:r>
              <a:rPr lang="en-US" dirty="0"/>
              <a:t> </a:t>
            </a:r>
            <a:r>
              <a:rPr lang="en-US" dirty="0" err="1"/>
              <a:t>vị</a:t>
            </a:r>
            <a:r>
              <a:rPr lang="en-US" dirty="0"/>
              <a:t> </a:t>
            </a:r>
            <a:r>
              <a:rPr lang="en-US" dirty="0" err="1"/>
              <a:t>trí</a:t>
            </a:r>
            <a:r>
              <a:rPr lang="en-US" dirty="0"/>
              <a:t> </a:t>
            </a:r>
            <a:r>
              <a:rPr lang="en-US" dirty="0" err="1"/>
              <a:t>tạo</a:t>
            </a:r>
            <a:r>
              <a:rPr lang="en-US" dirty="0"/>
              <a:t> </a:t>
            </a:r>
            <a:r>
              <a:rPr lang="en-US" dirty="0" err="1"/>
              <a:t>th</a:t>
            </a:r>
            <a:r>
              <a:rPr lang="vi-VN" dirty="0"/>
              <a:t>ư</a:t>
            </a:r>
            <a:r>
              <a:rPr lang="en-US" dirty="0"/>
              <a:t> </a:t>
            </a:r>
            <a:r>
              <a:rPr lang="en-US" dirty="0" err="1"/>
              <a:t>mục</a:t>
            </a:r>
            <a:r>
              <a:rPr lang="en-US" dirty="0"/>
              <a:t> (ổ </a:t>
            </a:r>
            <a:r>
              <a:rPr lang="en-US" dirty="0" err="1"/>
              <a:t>đĩa</a:t>
            </a:r>
            <a:r>
              <a:rPr lang="en-US" dirty="0"/>
              <a:t> </a:t>
            </a:r>
            <a:r>
              <a:rPr lang="en-US" dirty="0" err="1"/>
              <a:t>hoặc</a:t>
            </a:r>
            <a:r>
              <a:rPr lang="en-US" dirty="0"/>
              <a:t> </a:t>
            </a:r>
            <a:r>
              <a:rPr lang="en-US" dirty="0" err="1"/>
              <a:t>th</a:t>
            </a:r>
            <a:r>
              <a:rPr lang="vi-VN" dirty="0"/>
              <a:t>ư</a:t>
            </a:r>
            <a:r>
              <a:rPr lang="en-US" dirty="0"/>
              <a:t> </a:t>
            </a:r>
            <a:r>
              <a:rPr lang="en-US" dirty="0" err="1"/>
              <a:t>mục</a:t>
            </a:r>
            <a:r>
              <a:rPr lang="en-US" dirty="0"/>
              <a:t>), click </a:t>
            </a:r>
            <a:r>
              <a:rPr lang="en-US" b="1" dirty="0"/>
              <a:t>New</a:t>
            </a:r>
            <a:r>
              <a:rPr lang="en-US" dirty="0"/>
              <a:t>, </a:t>
            </a:r>
            <a:r>
              <a:rPr lang="en-US" dirty="0" err="1"/>
              <a:t>và</a:t>
            </a:r>
            <a:r>
              <a:rPr lang="en-US" dirty="0"/>
              <a:t> </a:t>
            </a:r>
            <a:r>
              <a:rPr lang="en-US" dirty="0" err="1"/>
              <a:t>chọn</a:t>
            </a:r>
            <a:r>
              <a:rPr lang="en-US" dirty="0"/>
              <a:t> </a:t>
            </a:r>
            <a:r>
              <a:rPr lang="en-US" b="1" dirty="0"/>
              <a:t>Folder.</a:t>
            </a:r>
          </a:p>
          <a:p>
            <a:pPr lvl="1"/>
            <a:r>
              <a:rPr lang="en-US" dirty="0" err="1"/>
              <a:t>Hoặc</a:t>
            </a:r>
            <a:r>
              <a:rPr lang="en-US" dirty="0"/>
              <a:t> click </a:t>
            </a:r>
            <a:r>
              <a:rPr lang="en-US" b="1" dirty="0" err="1"/>
              <a:t>phải</a:t>
            </a:r>
            <a:r>
              <a:rPr lang="en-US" b="1" dirty="0"/>
              <a:t> </a:t>
            </a:r>
            <a:r>
              <a:rPr lang="en-US" b="1" dirty="0" err="1"/>
              <a:t>chuột</a:t>
            </a:r>
            <a:r>
              <a:rPr lang="en-US" dirty="0"/>
              <a:t> </a:t>
            </a:r>
            <a:r>
              <a:rPr lang="en-US" dirty="0" err="1"/>
              <a:t>tại</a:t>
            </a:r>
            <a:r>
              <a:rPr lang="en-US" dirty="0"/>
              <a:t> </a:t>
            </a:r>
            <a:r>
              <a:rPr lang="en-US" dirty="0" err="1"/>
              <a:t>vị</a:t>
            </a:r>
            <a:r>
              <a:rPr lang="en-US" dirty="0"/>
              <a:t> </a:t>
            </a:r>
            <a:r>
              <a:rPr lang="en-US" dirty="0" err="1"/>
              <a:t>trí</a:t>
            </a:r>
            <a:r>
              <a:rPr lang="en-US" dirty="0"/>
              <a:t> </a:t>
            </a:r>
            <a:r>
              <a:rPr lang="en-US" dirty="0" err="1"/>
              <a:t>trống</a:t>
            </a:r>
            <a:r>
              <a:rPr lang="en-US" dirty="0"/>
              <a:t> </a:t>
            </a:r>
            <a:r>
              <a:rPr lang="en-US" dirty="0" err="1"/>
              <a:t>trong</a:t>
            </a:r>
            <a:r>
              <a:rPr lang="en-US" dirty="0"/>
              <a:t> </a:t>
            </a:r>
            <a:r>
              <a:rPr lang="en-US" dirty="0" err="1"/>
              <a:t>khung</a:t>
            </a:r>
            <a:r>
              <a:rPr lang="en-US" dirty="0"/>
              <a:t> </a:t>
            </a:r>
            <a:r>
              <a:rPr lang="en-US" b="1" dirty="0"/>
              <a:t>Contents pane, </a:t>
            </a:r>
            <a:r>
              <a:rPr lang="en-US" dirty="0"/>
              <a:t>click </a:t>
            </a:r>
            <a:r>
              <a:rPr lang="en-US" b="1" dirty="0"/>
              <a:t>New</a:t>
            </a:r>
            <a:r>
              <a:rPr lang="en-US" dirty="0"/>
              <a:t>, </a:t>
            </a:r>
            <a:r>
              <a:rPr lang="en-US" dirty="0" err="1"/>
              <a:t>và</a:t>
            </a:r>
            <a:r>
              <a:rPr lang="en-US" dirty="0"/>
              <a:t> </a:t>
            </a:r>
            <a:r>
              <a:rPr lang="en-US" dirty="0" err="1"/>
              <a:t>chọn</a:t>
            </a:r>
            <a:r>
              <a:rPr lang="en-US" dirty="0"/>
              <a:t> </a:t>
            </a:r>
            <a:r>
              <a:rPr lang="en-US" b="1" dirty="0"/>
              <a:t>Folder.</a:t>
            </a:r>
            <a:br>
              <a:rPr lang="en-US" dirty="0"/>
            </a:br>
            <a:endParaRPr lang="en-US" dirty="0"/>
          </a:p>
          <a:p>
            <a:pPr lvl="1"/>
            <a:endParaRPr lang="en-US" dirty="0"/>
          </a:p>
        </p:txBody>
      </p:sp>
      <p:sp>
        <p:nvSpPr>
          <p:cNvPr id="4" name="Date Placeholder 3">
            <a:extLst>
              <a:ext uri="{FF2B5EF4-FFF2-40B4-BE49-F238E27FC236}">
                <a16:creationId xmlns:a16="http://schemas.microsoft.com/office/drawing/2014/main" id="{935BBBBC-00B7-4C22-82A0-C0B1F5BFB80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FE72A19-B5ED-42F2-A937-D9C1AB6CA1C7}"/>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5C94B82-78F0-4758-8E17-0FDED2C3DA1C}"/>
              </a:ext>
            </a:extLst>
          </p:cNvPr>
          <p:cNvSpPr>
            <a:spLocks noGrp="1"/>
          </p:cNvSpPr>
          <p:nvPr>
            <p:ph type="sldNum" sz="quarter" idx="12"/>
          </p:nvPr>
        </p:nvSpPr>
        <p:spPr/>
        <p:txBody>
          <a:bodyPr/>
          <a:lstStyle/>
          <a:p>
            <a:fld id="{C1F84318-9856-4A67-8CE7-23A223DD6362}" type="slidenum">
              <a:rPr lang="en-US" smtClean="0"/>
              <a:t>35</a:t>
            </a:fld>
            <a:endParaRPr lang="en-US"/>
          </a:p>
        </p:txBody>
      </p:sp>
    </p:spTree>
    <p:extLst>
      <p:ext uri="{BB962C8B-B14F-4D97-AF65-F5344CB8AC3E}">
        <p14:creationId xmlns:p14="http://schemas.microsoft.com/office/powerpoint/2010/main" val="705727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ADCC-5038-4A2F-BB45-3C7C7D4AF8A2}"/>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33EB6D41-041E-4201-9E3C-F2D4E1D494CB}"/>
              </a:ext>
            </a:extLst>
          </p:cNvPr>
          <p:cNvSpPr>
            <a:spLocks noGrp="1"/>
          </p:cNvSpPr>
          <p:nvPr>
            <p:ph idx="1"/>
          </p:nvPr>
        </p:nvSpPr>
        <p:spPr/>
        <p:txBody>
          <a:bodyPr/>
          <a:lstStyle/>
          <a:p>
            <a:pPr algn="just">
              <a:lnSpc>
                <a:spcPct val="100000"/>
              </a:lnSpc>
            </a:pPr>
            <a:r>
              <a:rPr lang="en-US" b="1" dirty="0" err="1">
                <a:solidFill>
                  <a:srgbClr val="FF0000"/>
                </a:solidFill>
              </a:rPr>
              <a:t>Tạo</a:t>
            </a:r>
            <a:r>
              <a:rPr lang="en-US" b="1" dirty="0">
                <a:solidFill>
                  <a:srgbClr val="FF0000"/>
                </a:solidFill>
              </a:rPr>
              <a:t> shortcut </a:t>
            </a:r>
            <a:r>
              <a:rPr lang="en-US" b="1" dirty="0" err="1">
                <a:solidFill>
                  <a:srgbClr val="FF0000"/>
                </a:solidFill>
              </a:rPr>
              <a:t>cho</a:t>
            </a:r>
            <a:r>
              <a:rPr lang="en-US" b="1" dirty="0">
                <a:solidFill>
                  <a:srgbClr val="FF0000"/>
                </a:solidFill>
              </a:rPr>
              <a:t> </a:t>
            </a:r>
            <a:r>
              <a:rPr lang="en-US" b="1" dirty="0" err="1">
                <a:solidFill>
                  <a:srgbClr val="FF0000"/>
                </a:solidFill>
              </a:rPr>
              <a:t>một</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1" algn="just">
              <a:lnSpc>
                <a:spcPct val="100000"/>
              </a:lnSpc>
            </a:pPr>
            <a:r>
              <a:rPr lang="en-US" b="1" dirty="0"/>
              <a:t>Click </a:t>
            </a:r>
            <a:r>
              <a:rPr lang="en-US" b="1" dirty="0" err="1"/>
              <a:t>phải</a:t>
            </a:r>
            <a:r>
              <a:rPr lang="en-US" b="1" dirty="0"/>
              <a:t> </a:t>
            </a:r>
            <a:r>
              <a:rPr lang="en-US" b="1" dirty="0" err="1"/>
              <a:t>chuột</a:t>
            </a:r>
            <a:r>
              <a:rPr lang="en-US" b="1" dirty="0"/>
              <a:t> </a:t>
            </a:r>
            <a:r>
              <a:rPr lang="en-US" dirty="0" err="1"/>
              <a:t>tại</a:t>
            </a:r>
            <a:r>
              <a:rPr lang="en-US" dirty="0"/>
              <a:t> </a:t>
            </a:r>
            <a:r>
              <a:rPr lang="en-US" dirty="0" err="1"/>
              <a:t>vị</a:t>
            </a:r>
            <a:r>
              <a:rPr lang="en-US" dirty="0"/>
              <a:t> </a:t>
            </a:r>
            <a:r>
              <a:rPr lang="en-US" dirty="0" err="1"/>
              <a:t>trí</a:t>
            </a:r>
            <a:r>
              <a:rPr lang="en-US" dirty="0"/>
              <a:t> </a:t>
            </a:r>
            <a:r>
              <a:rPr lang="en-US" dirty="0" err="1"/>
              <a:t>tạo</a:t>
            </a:r>
            <a:r>
              <a:rPr lang="en-US" dirty="0"/>
              <a:t> shortcut (</a:t>
            </a:r>
            <a:r>
              <a:rPr lang="vi-VN" dirty="0"/>
              <a:t>ổ đĩa hoặc thư mục</a:t>
            </a:r>
            <a:r>
              <a:rPr lang="en-US" dirty="0"/>
              <a:t>), </a:t>
            </a:r>
            <a:r>
              <a:rPr lang="en-US" dirty="0" err="1"/>
              <a:t>chọn</a:t>
            </a:r>
            <a:r>
              <a:rPr lang="en-US" dirty="0"/>
              <a:t> </a:t>
            </a:r>
            <a:r>
              <a:rPr lang="en-US" b="1" dirty="0">
                <a:solidFill>
                  <a:srgbClr val="FF0000"/>
                </a:solidFill>
              </a:rPr>
              <a:t>New</a:t>
            </a:r>
            <a:r>
              <a:rPr lang="en-US" dirty="0"/>
              <a:t> </a:t>
            </a:r>
            <a:r>
              <a:rPr lang="en-US" dirty="0" err="1"/>
              <a:t>và</a:t>
            </a:r>
            <a:r>
              <a:rPr lang="en-US" dirty="0"/>
              <a:t> </a:t>
            </a:r>
            <a:r>
              <a:rPr lang="en-US" dirty="0" err="1"/>
              <a:t>chọn</a:t>
            </a:r>
            <a:r>
              <a:rPr lang="en-US" dirty="0"/>
              <a:t> </a:t>
            </a:r>
            <a:r>
              <a:rPr lang="en-US" b="1" dirty="0">
                <a:solidFill>
                  <a:srgbClr val="FF0000"/>
                </a:solidFill>
              </a:rPr>
              <a:t>Shortcut</a:t>
            </a:r>
          </a:p>
          <a:p>
            <a:pPr lvl="1" algn="just">
              <a:lnSpc>
                <a:spcPct val="100000"/>
              </a:lnSpc>
            </a:pPr>
            <a:r>
              <a:rPr lang="en-US" b="1" dirty="0"/>
              <a:t>Click </a:t>
            </a:r>
            <a:r>
              <a:rPr lang="en-US" b="1" dirty="0" err="1"/>
              <a:t>phải</a:t>
            </a:r>
            <a:r>
              <a:rPr lang="en-US" b="1" dirty="0"/>
              <a:t> </a:t>
            </a:r>
            <a:r>
              <a:rPr lang="en-US" b="1" dirty="0" err="1"/>
              <a:t>chuột</a:t>
            </a:r>
            <a:r>
              <a:rPr lang="en-US" b="1" dirty="0"/>
              <a:t> </a:t>
            </a:r>
            <a:r>
              <a:rPr lang="en-US" dirty="0" err="1"/>
              <a:t>tại</a:t>
            </a:r>
            <a:r>
              <a:rPr lang="en-US" dirty="0"/>
              <a:t> </a:t>
            </a:r>
            <a:r>
              <a:rPr lang="en-US" dirty="0" err="1"/>
              <a:t>vị</a:t>
            </a:r>
            <a:r>
              <a:rPr lang="en-US" dirty="0"/>
              <a:t> </a:t>
            </a:r>
            <a:r>
              <a:rPr lang="en-US" dirty="0" err="1"/>
              <a:t>trí</a:t>
            </a:r>
            <a:r>
              <a:rPr lang="en-US" dirty="0"/>
              <a:t> </a:t>
            </a:r>
            <a:r>
              <a:rPr lang="en-US" dirty="0" err="1"/>
              <a:t>trống</a:t>
            </a:r>
            <a:r>
              <a:rPr lang="en-US" dirty="0"/>
              <a:t> </a:t>
            </a:r>
            <a:r>
              <a:rPr lang="en-US" dirty="0" err="1"/>
              <a:t>trong</a:t>
            </a:r>
            <a:r>
              <a:rPr lang="en-US" dirty="0"/>
              <a:t> </a:t>
            </a:r>
            <a:r>
              <a:rPr lang="en-US" dirty="0" err="1"/>
              <a:t>khung</a:t>
            </a:r>
            <a:r>
              <a:rPr lang="en-US" dirty="0"/>
              <a:t> </a:t>
            </a:r>
            <a:r>
              <a:rPr lang="en-US" b="1" dirty="0"/>
              <a:t>Contents pane</a:t>
            </a:r>
            <a:r>
              <a:rPr lang="en-US" dirty="0"/>
              <a:t>, </a:t>
            </a:r>
            <a:r>
              <a:rPr lang="en-US" dirty="0" err="1"/>
              <a:t>chọn</a:t>
            </a:r>
            <a:r>
              <a:rPr lang="en-US" dirty="0"/>
              <a:t> </a:t>
            </a:r>
            <a:r>
              <a:rPr lang="en-US" b="1" dirty="0">
                <a:solidFill>
                  <a:srgbClr val="FF0000"/>
                </a:solidFill>
              </a:rPr>
              <a:t>New</a:t>
            </a:r>
            <a:r>
              <a:rPr lang="en-US" dirty="0"/>
              <a:t>, </a:t>
            </a:r>
            <a:r>
              <a:rPr lang="en-US" dirty="0" err="1"/>
              <a:t>và</a:t>
            </a:r>
            <a:r>
              <a:rPr lang="en-US" dirty="0"/>
              <a:t> </a:t>
            </a:r>
            <a:r>
              <a:rPr lang="en-US" dirty="0" err="1"/>
              <a:t>chọn</a:t>
            </a:r>
            <a:r>
              <a:rPr lang="en-US" dirty="0"/>
              <a:t> </a:t>
            </a:r>
            <a:r>
              <a:rPr lang="en-US" b="1" dirty="0">
                <a:solidFill>
                  <a:srgbClr val="FF0000"/>
                </a:solidFill>
              </a:rPr>
              <a:t>Shortcut</a:t>
            </a:r>
            <a:r>
              <a:rPr lang="en-US" dirty="0"/>
              <a:t>. </a:t>
            </a:r>
          </a:p>
          <a:p>
            <a:pPr marL="457200" lvl="1" indent="0" algn="just">
              <a:lnSpc>
                <a:spcPct val="100000"/>
              </a:lnSpc>
              <a:buNone/>
            </a:pPr>
            <a:br>
              <a:rPr lang="en-US" dirty="0"/>
            </a:br>
            <a:endParaRPr lang="en-US" b="1" dirty="0"/>
          </a:p>
          <a:p>
            <a:pPr algn="just"/>
            <a:endParaRPr lang="en-US" dirty="0"/>
          </a:p>
        </p:txBody>
      </p:sp>
      <p:sp>
        <p:nvSpPr>
          <p:cNvPr id="4" name="Date Placeholder 3">
            <a:extLst>
              <a:ext uri="{FF2B5EF4-FFF2-40B4-BE49-F238E27FC236}">
                <a16:creationId xmlns:a16="http://schemas.microsoft.com/office/drawing/2014/main" id="{D18FC3DF-01DD-4EE8-B203-C6CC757B5C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918F754-055F-4BF3-B39D-95F886B08CF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9FBC1C8-AC7E-4638-B242-32430A22C2C3}"/>
              </a:ext>
            </a:extLst>
          </p:cNvPr>
          <p:cNvSpPr>
            <a:spLocks noGrp="1"/>
          </p:cNvSpPr>
          <p:nvPr>
            <p:ph type="sldNum" sz="quarter" idx="12"/>
          </p:nvPr>
        </p:nvSpPr>
        <p:spPr/>
        <p:txBody>
          <a:bodyPr/>
          <a:lstStyle/>
          <a:p>
            <a:fld id="{C1F84318-9856-4A67-8CE7-23A223DD6362}" type="slidenum">
              <a:rPr lang="en-US" smtClean="0"/>
              <a:t>36</a:t>
            </a:fld>
            <a:endParaRPr lang="en-US"/>
          </a:p>
        </p:txBody>
      </p:sp>
      <p:pic>
        <p:nvPicPr>
          <p:cNvPr id="7" name="Picture 6">
            <a:extLst>
              <a:ext uri="{FF2B5EF4-FFF2-40B4-BE49-F238E27FC236}">
                <a16:creationId xmlns:a16="http://schemas.microsoft.com/office/drawing/2014/main" id="{6E80104D-40DA-4779-A4AA-835D5EC0F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828" y="4555260"/>
            <a:ext cx="1353789" cy="1465570"/>
          </a:xfrm>
          <a:prstGeom prst="rect">
            <a:avLst/>
          </a:prstGeom>
        </p:spPr>
      </p:pic>
    </p:spTree>
    <p:extLst>
      <p:ext uri="{BB962C8B-B14F-4D97-AF65-F5344CB8AC3E}">
        <p14:creationId xmlns:p14="http://schemas.microsoft.com/office/powerpoint/2010/main" val="1798395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ADCC-5038-4A2F-BB45-3C7C7D4AF8A2}"/>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33EB6D41-041E-4201-9E3C-F2D4E1D494CB}"/>
              </a:ext>
            </a:extLst>
          </p:cNvPr>
          <p:cNvSpPr>
            <a:spLocks noGrp="1"/>
          </p:cNvSpPr>
          <p:nvPr>
            <p:ph idx="1"/>
          </p:nvPr>
        </p:nvSpPr>
        <p:spPr/>
        <p:txBody>
          <a:bodyPr>
            <a:normAutofit/>
          </a:bodyPr>
          <a:lstStyle/>
          <a:p>
            <a:pPr algn="just">
              <a:lnSpc>
                <a:spcPct val="100000"/>
              </a:lnSpc>
            </a:pPr>
            <a:r>
              <a:rPr lang="en-US" b="1" dirty="0" err="1">
                <a:solidFill>
                  <a:srgbClr val="FF0000"/>
                </a:solidFill>
              </a:rPr>
              <a:t>Đổi</a:t>
            </a:r>
            <a:r>
              <a:rPr lang="en-US" b="1" dirty="0">
                <a:solidFill>
                  <a:srgbClr val="FF0000"/>
                </a:solidFill>
              </a:rPr>
              <a:t> </a:t>
            </a:r>
            <a:r>
              <a:rPr lang="en-US" b="1" dirty="0" err="1">
                <a:solidFill>
                  <a:srgbClr val="FF0000"/>
                </a:solidFill>
              </a:rPr>
              <a:t>tên</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1" algn="just">
              <a:lnSpc>
                <a:spcPct val="100000"/>
              </a:lnSpc>
            </a:pPr>
            <a:r>
              <a:rPr lang="en-US" b="1" dirty="0" err="1"/>
              <a:t>Chọn</a:t>
            </a:r>
            <a:r>
              <a:rPr lang="en-US" b="1" dirty="0"/>
              <a:t> </a:t>
            </a:r>
            <a:r>
              <a:rPr lang="en-US" b="1" dirty="0" err="1"/>
              <a:t>th</a:t>
            </a:r>
            <a:r>
              <a:rPr lang="vi-VN" b="1" dirty="0"/>
              <a:t>ư</a:t>
            </a:r>
            <a:r>
              <a:rPr lang="en-US" b="1" dirty="0"/>
              <a:t> </a:t>
            </a:r>
            <a:r>
              <a:rPr lang="en-US" b="1" dirty="0" err="1"/>
              <a:t>mục</a:t>
            </a:r>
            <a:r>
              <a:rPr lang="en-US" b="1" dirty="0"/>
              <a:t> </a:t>
            </a:r>
            <a:r>
              <a:rPr lang="en-US" b="1" dirty="0" err="1"/>
              <a:t>cần</a:t>
            </a:r>
            <a:r>
              <a:rPr lang="en-US" b="1" dirty="0"/>
              <a:t> </a:t>
            </a:r>
            <a:r>
              <a:rPr lang="en-US" b="1" dirty="0" err="1"/>
              <a:t>đổi</a:t>
            </a:r>
            <a:r>
              <a:rPr lang="en-US" b="1" dirty="0"/>
              <a:t> </a:t>
            </a:r>
            <a:r>
              <a:rPr lang="en-US" b="1" dirty="0" err="1"/>
              <a:t>tên</a:t>
            </a:r>
            <a:r>
              <a:rPr lang="en-US" b="1" dirty="0"/>
              <a:t> </a:t>
            </a:r>
            <a:r>
              <a:rPr lang="en-US" dirty="0" err="1"/>
              <a:t>và</a:t>
            </a:r>
            <a:r>
              <a:rPr lang="en-US" dirty="0"/>
              <a:t> </a:t>
            </a:r>
            <a:r>
              <a:rPr lang="en-US" dirty="0" err="1"/>
              <a:t>nhấn</a:t>
            </a:r>
            <a:r>
              <a:rPr lang="en-US" dirty="0"/>
              <a:t> </a:t>
            </a:r>
            <a:r>
              <a:rPr lang="en-US" b="1" dirty="0">
                <a:solidFill>
                  <a:srgbClr val="FF0000"/>
                </a:solidFill>
              </a:rPr>
              <a:t>F2</a:t>
            </a:r>
            <a:r>
              <a:rPr lang="en-US" dirty="0"/>
              <a:t>, </a:t>
            </a:r>
            <a:r>
              <a:rPr lang="en-US" dirty="0" err="1"/>
              <a:t>nhập</a:t>
            </a:r>
            <a:r>
              <a:rPr lang="en-US" dirty="0"/>
              <a:t> </a:t>
            </a:r>
            <a:r>
              <a:rPr lang="en-US" dirty="0" err="1"/>
              <a:t>tên</a:t>
            </a:r>
            <a:r>
              <a:rPr lang="en-US" dirty="0"/>
              <a:t> </a:t>
            </a:r>
            <a:r>
              <a:rPr lang="en-US" dirty="0" err="1"/>
              <a:t>mới</a:t>
            </a:r>
            <a:r>
              <a:rPr lang="en-US" dirty="0"/>
              <a:t> </a:t>
            </a:r>
            <a:r>
              <a:rPr lang="en-US" dirty="0" err="1"/>
              <a:t>và</a:t>
            </a:r>
            <a:r>
              <a:rPr lang="en-US" dirty="0"/>
              <a:t> </a:t>
            </a:r>
            <a:r>
              <a:rPr lang="en-US" dirty="0" err="1"/>
              <a:t>nhấn</a:t>
            </a:r>
            <a:r>
              <a:rPr lang="en-US" dirty="0"/>
              <a:t> </a:t>
            </a:r>
            <a:r>
              <a:rPr lang="en-US" b="1" dirty="0"/>
              <a:t>Enter</a:t>
            </a:r>
          </a:p>
          <a:p>
            <a:pPr lvl="1" algn="just">
              <a:lnSpc>
                <a:spcPct val="100000"/>
              </a:lnSpc>
            </a:pPr>
            <a:r>
              <a:rPr lang="en-US" dirty="0" err="1"/>
              <a:t>Chọn</a:t>
            </a:r>
            <a:r>
              <a:rPr lang="en-US" dirty="0"/>
              <a:t> </a:t>
            </a:r>
            <a:r>
              <a:rPr lang="en-US" b="1" dirty="0" err="1"/>
              <a:t>th</a:t>
            </a:r>
            <a:r>
              <a:rPr lang="vi-VN" b="1" dirty="0"/>
              <a:t>ư</a:t>
            </a:r>
            <a:r>
              <a:rPr lang="en-US" b="1" dirty="0"/>
              <a:t> </a:t>
            </a:r>
            <a:r>
              <a:rPr lang="en-US" b="1" dirty="0" err="1"/>
              <a:t>mục</a:t>
            </a:r>
            <a:r>
              <a:rPr lang="en-US" b="1" dirty="0"/>
              <a:t> </a:t>
            </a:r>
            <a:r>
              <a:rPr lang="en-US" b="1" dirty="0" err="1"/>
              <a:t>cần</a:t>
            </a:r>
            <a:r>
              <a:rPr lang="en-US" b="1" dirty="0"/>
              <a:t> </a:t>
            </a:r>
            <a:r>
              <a:rPr lang="en-US" b="1" dirty="0" err="1"/>
              <a:t>đổi</a:t>
            </a:r>
            <a:r>
              <a:rPr lang="en-US" b="1" dirty="0"/>
              <a:t> </a:t>
            </a:r>
            <a:r>
              <a:rPr lang="en-US" b="1" dirty="0" err="1"/>
              <a:t>tên</a:t>
            </a:r>
            <a:r>
              <a:rPr lang="en-US" b="1" dirty="0"/>
              <a:t>, click </a:t>
            </a:r>
            <a:r>
              <a:rPr lang="en-US" b="1" dirty="0" err="1"/>
              <a:t>bên</a:t>
            </a:r>
            <a:r>
              <a:rPr lang="en-US" b="1" dirty="0"/>
              <a:t> </a:t>
            </a:r>
            <a:r>
              <a:rPr lang="en-US" b="1" dirty="0" err="1"/>
              <a:t>trong</a:t>
            </a:r>
            <a:r>
              <a:rPr lang="en-US" b="1" dirty="0"/>
              <a:t> </a:t>
            </a:r>
            <a:r>
              <a:rPr lang="en-US" b="1" dirty="0" err="1"/>
              <a:t>tên</a:t>
            </a:r>
            <a:r>
              <a:rPr lang="en-US" b="1" dirty="0"/>
              <a:t> </a:t>
            </a:r>
            <a:r>
              <a:rPr lang="en-US" b="1" dirty="0" err="1"/>
              <a:t>của</a:t>
            </a:r>
            <a:r>
              <a:rPr lang="en-US" b="1" dirty="0"/>
              <a:t> </a:t>
            </a:r>
            <a:r>
              <a:rPr lang="en-US" b="1" dirty="0" err="1"/>
              <a:t>th</a:t>
            </a:r>
            <a:r>
              <a:rPr lang="vi-VN" b="1" dirty="0"/>
              <a:t>ư</a:t>
            </a:r>
            <a:r>
              <a:rPr lang="en-US" b="1" dirty="0"/>
              <a:t> </a:t>
            </a:r>
            <a:r>
              <a:rPr lang="en-US" b="1" dirty="0" err="1"/>
              <a:t>mục</a:t>
            </a:r>
            <a:r>
              <a:rPr lang="en-US" b="1" dirty="0"/>
              <a:t>, </a:t>
            </a:r>
            <a:r>
              <a:rPr lang="en-US" dirty="0" err="1"/>
              <a:t>nhập</a:t>
            </a:r>
            <a:r>
              <a:rPr lang="en-US" dirty="0"/>
              <a:t> </a:t>
            </a:r>
            <a:r>
              <a:rPr lang="en-US" dirty="0" err="1"/>
              <a:t>tên</a:t>
            </a:r>
            <a:r>
              <a:rPr lang="en-US" dirty="0"/>
              <a:t> </a:t>
            </a:r>
            <a:r>
              <a:rPr lang="en-US" dirty="0" err="1"/>
              <a:t>mới</a:t>
            </a:r>
            <a:r>
              <a:rPr lang="en-US" dirty="0"/>
              <a:t> </a:t>
            </a:r>
            <a:r>
              <a:rPr lang="en-US" dirty="0" err="1"/>
              <a:t>và</a:t>
            </a:r>
            <a:r>
              <a:rPr lang="en-US" dirty="0"/>
              <a:t> </a:t>
            </a:r>
            <a:r>
              <a:rPr lang="en-US" dirty="0" err="1"/>
              <a:t>nhấn</a:t>
            </a:r>
            <a:r>
              <a:rPr lang="en-US" b="1" dirty="0"/>
              <a:t> Enter</a:t>
            </a:r>
          </a:p>
          <a:p>
            <a:pPr lvl="1" algn="just">
              <a:lnSpc>
                <a:spcPct val="100000"/>
              </a:lnSpc>
            </a:pPr>
            <a:r>
              <a:rPr lang="en-US" b="1" dirty="0"/>
              <a:t>Click </a:t>
            </a:r>
            <a:r>
              <a:rPr lang="en-US" b="1" dirty="0" err="1"/>
              <a:t>chuột</a:t>
            </a:r>
            <a:r>
              <a:rPr lang="en-US" b="1" dirty="0"/>
              <a:t> </a:t>
            </a:r>
            <a:r>
              <a:rPr lang="en-US" b="1" dirty="0" err="1"/>
              <a:t>phải</a:t>
            </a:r>
            <a:r>
              <a:rPr lang="en-US" b="1" dirty="0"/>
              <a:t> </a:t>
            </a:r>
            <a:r>
              <a:rPr lang="en-US" b="1" dirty="0" err="1"/>
              <a:t>trên</a:t>
            </a:r>
            <a:r>
              <a:rPr lang="en-US" b="1" dirty="0"/>
              <a:t> </a:t>
            </a:r>
            <a:r>
              <a:rPr lang="en-US" b="1" dirty="0" err="1"/>
              <a:t>tên</a:t>
            </a:r>
            <a:r>
              <a:rPr lang="en-US" b="1" dirty="0"/>
              <a:t> </a:t>
            </a:r>
            <a:r>
              <a:rPr lang="en-US" b="1" dirty="0" err="1"/>
              <a:t>th</a:t>
            </a:r>
            <a:r>
              <a:rPr lang="vi-VN" b="1" dirty="0"/>
              <a:t>ư</a:t>
            </a:r>
            <a:r>
              <a:rPr lang="en-US" b="1" dirty="0"/>
              <a:t> </a:t>
            </a:r>
            <a:r>
              <a:rPr lang="en-US" b="1" dirty="0" err="1"/>
              <a:t>mục</a:t>
            </a:r>
            <a:r>
              <a:rPr lang="en-US" b="1" dirty="0"/>
              <a:t>, </a:t>
            </a:r>
            <a:r>
              <a:rPr lang="en-US" dirty="0" err="1"/>
              <a:t>chọn</a:t>
            </a:r>
            <a:r>
              <a:rPr lang="en-US" b="1" dirty="0"/>
              <a:t> Rename</a:t>
            </a:r>
            <a:r>
              <a:rPr lang="en-US" dirty="0"/>
              <a:t> </a:t>
            </a:r>
            <a:r>
              <a:rPr lang="en-US" dirty="0" err="1"/>
              <a:t>trong</a:t>
            </a:r>
            <a:r>
              <a:rPr lang="en-US" dirty="0"/>
              <a:t> shortcut menu, </a:t>
            </a:r>
            <a:r>
              <a:rPr lang="en-US" dirty="0" err="1"/>
              <a:t>nhập</a:t>
            </a:r>
            <a:r>
              <a:rPr lang="en-US" dirty="0"/>
              <a:t> </a:t>
            </a:r>
            <a:r>
              <a:rPr lang="en-US" dirty="0" err="1"/>
              <a:t>tên</a:t>
            </a:r>
            <a:r>
              <a:rPr lang="en-US" dirty="0"/>
              <a:t> </a:t>
            </a:r>
            <a:r>
              <a:rPr lang="en-US" dirty="0" err="1"/>
              <a:t>mới</a:t>
            </a:r>
            <a:r>
              <a:rPr lang="en-US" dirty="0"/>
              <a:t> </a:t>
            </a:r>
            <a:r>
              <a:rPr lang="en-US" dirty="0" err="1"/>
              <a:t>và</a:t>
            </a:r>
            <a:r>
              <a:rPr lang="en-US" dirty="0"/>
              <a:t> </a:t>
            </a:r>
            <a:r>
              <a:rPr lang="en-US" dirty="0" err="1"/>
              <a:t>nhấn</a:t>
            </a:r>
            <a:r>
              <a:rPr lang="en-US" dirty="0"/>
              <a:t> </a:t>
            </a:r>
            <a:r>
              <a:rPr lang="en-US" b="1" dirty="0"/>
              <a:t>Enter</a:t>
            </a:r>
            <a:r>
              <a:rPr lang="en-US" dirty="0"/>
              <a:t>.</a:t>
            </a:r>
          </a:p>
          <a:p>
            <a:pPr lvl="1" algn="just">
              <a:lnSpc>
                <a:spcPct val="100000"/>
              </a:lnSpc>
            </a:pPr>
            <a:r>
              <a:rPr lang="en-US" dirty="0" err="1"/>
              <a:t>Trên</a:t>
            </a:r>
            <a:r>
              <a:rPr lang="en-US" dirty="0"/>
              <a:t> </a:t>
            </a:r>
            <a:r>
              <a:rPr lang="en-US" dirty="0" err="1"/>
              <a:t>thanh</a:t>
            </a:r>
            <a:r>
              <a:rPr lang="en-US" dirty="0"/>
              <a:t> </a:t>
            </a:r>
            <a:r>
              <a:rPr lang="en-US" dirty="0" err="1"/>
              <a:t>lệnh</a:t>
            </a:r>
            <a:r>
              <a:rPr lang="en-US" dirty="0"/>
              <a:t>, click </a:t>
            </a:r>
            <a:r>
              <a:rPr lang="en-US" dirty="0" err="1"/>
              <a:t>nút</a:t>
            </a:r>
            <a:r>
              <a:rPr lang="en-US" dirty="0"/>
              <a:t> </a:t>
            </a:r>
            <a:r>
              <a:rPr lang="en-US" b="1" dirty="0"/>
              <a:t>Organize </a:t>
            </a:r>
            <a:r>
              <a:rPr lang="en-US" dirty="0" err="1"/>
              <a:t>và</a:t>
            </a:r>
            <a:r>
              <a:rPr lang="en-US" dirty="0"/>
              <a:t> </a:t>
            </a:r>
            <a:r>
              <a:rPr lang="en-US" dirty="0" err="1"/>
              <a:t>chọn</a:t>
            </a:r>
            <a:r>
              <a:rPr lang="en-US" dirty="0"/>
              <a:t> </a:t>
            </a:r>
            <a:r>
              <a:rPr lang="en-US" b="1" dirty="0"/>
              <a:t>Rename, </a:t>
            </a:r>
            <a:r>
              <a:rPr lang="en-US" dirty="0" err="1"/>
              <a:t>nhập</a:t>
            </a:r>
            <a:r>
              <a:rPr lang="en-US" dirty="0"/>
              <a:t> </a:t>
            </a:r>
            <a:r>
              <a:rPr lang="en-US" dirty="0" err="1"/>
              <a:t>tên</a:t>
            </a:r>
            <a:r>
              <a:rPr lang="en-US" dirty="0"/>
              <a:t> </a:t>
            </a:r>
            <a:r>
              <a:rPr lang="en-US" dirty="0" err="1"/>
              <a:t>mới</a:t>
            </a:r>
            <a:r>
              <a:rPr lang="en-US" dirty="0"/>
              <a:t> </a:t>
            </a:r>
            <a:r>
              <a:rPr lang="en-US" dirty="0" err="1"/>
              <a:t>và</a:t>
            </a:r>
            <a:r>
              <a:rPr lang="en-US" dirty="0"/>
              <a:t> </a:t>
            </a:r>
            <a:r>
              <a:rPr lang="en-US" dirty="0" err="1"/>
              <a:t>nhấn</a:t>
            </a:r>
            <a:r>
              <a:rPr lang="en-US" b="1" dirty="0"/>
              <a:t> Enter</a:t>
            </a:r>
          </a:p>
          <a:p>
            <a:endParaRPr lang="en-US" dirty="0"/>
          </a:p>
        </p:txBody>
      </p:sp>
      <p:sp>
        <p:nvSpPr>
          <p:cNvPr id="4" name="Date Placeholder 3">
            <a:extLst>
              <a:ext uri="{FF2B5EF4-FFF2-40B4-BE49-F238E27FC236}">
                <a16:creationId xmlns:a16="http://schemas.microsoft.com/office/drawing/2014/main" id="{D18FC3DF-01DD-4EE8-B203-C6CC757B5C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918F754-055F-4BF3-B39D-95F886B08CF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9FBC1C8-AC7E-4638-B242-32430A22C2C3}"/>
              </a:ext>
            </a:extLst>
          </p:cNvPr>
          <p:cNvSpPr>
            <a:spLocks noGrp="1"/>
          </p:cNvSpPr>
          <p:nvPr>
            <p:ph type="sldNum" sz="quarter" idx="12"/>
          </p:nvPr>
        </p:nvSpPr>
        <p:spPr/>
        <p:txBody>
          <a:bodyPr/>
          <a:lstStyle/>
          <a:p>
            <a:fld id="{C1F84318-9856-4A67-8CE7-23A223DD6362}" type="slidenum">
              <a:rPr lang="en-US" smtClean="0"/>
              <a:t>37</a:t>
            </a:fld>
            <a:endParaRPr lang="en-US"/>
          </a:p>
        </p:txBody>
      </p:sp>
    </p:spTree>
    <p:extLst>
      <p:ext uri="{BB962C8B-B14F-4D97-AF65-F5344CB8AC3E}">
        <p14:creationId xmlns:p14="http://schemas.microsoft.com/office/powerpoint/2010/main" val="66503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E0E-9B2F-44FF-B923-D2D5563C03A1}"/>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C645A2EA-1071-458A-9BB6-4ADC6EDB3537}"/>
              </a:ext>
            </a:extLst>
          </p:cNvPr>
          <p:cNvSpPr>
            <a:spLocks noGrp="1"/>
          </p:cNvSpPr>
          <p:nvPr>
            <p:ph idx="1"/>
          </p:nvPr>
        </p:nvSpPr>
        <p:spPr/>
        <p:txBody>
          <a:bodyPr>
            <a:normAutofit fontScale="92500"/>
          </a:bodyPr>
          <a:lstStyle/>
          <a:p>
            <a:r>
              <a:rPr lang="en-US" b="1" dirty="0" err="1">
                <a:solidFill>
                  <a:srgbClr val="FF0000"/>
                </a:solidFill>
              </a:rPr>
              <a:t>Chọn</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solidFill>
                  <a:srgbClr val="FF0000"/>
                </a:solidFill>
              </a:rPr>
              <a:t>:</a:t>
            </a:r>
          </a:p>
          <a:p>
            <a:pPr lvl="1"/>
            <a:r>
              <a:rPr lang="en-US" b="1" dirty="0" err="1">
                <a:solidFill>
                  <a:schemeClr val="tx1"/>
                </a:solidFill>
              </a:rPr>
              <a:t>Chọn</a:t>
            </a:r>
            <a:r>
              <a:rPr lang="en-US" b="1" dirty="0">
                <a:solidFill>
                  <a:schemeClr val="tx1"/>
                </a:solidFill>
              </a:rPr>
              <a:t> 1 </a:t>
            </a:r>
            <a:r>
              <a:rPr lang="en-US" b="1" dirty="0" err="1">
                <a:solidFill>
                  <a:schemeClr val="tx1"/>
                </a:solidFill>
              </a:rPr>
              <a:t>tập</a:t>
            </a:r>
            <a:r>
              <a:rPr lang="en-US" b="1" dirty="0">
                <a:solidFill>
                  <a:schemeClr val="tx1"/>
                </a:solidFill>
              </a:rPr>
              <a:t> tin </a:t>
            </a:r>
            <a:r>
              <a:rPr lang="en-US" b="1" dirty="0" err="1">
                <a:solidFill>
                  <a:schemeClr val="tx1"/>
                </a:solidFill>
              </a:rPr>
              <a:t>hoặc</a:t>
            </a:r>
            <a:r>
              <a:rPr lang="en-US" b="1" dirty="0">
                <a:solidFill>
                  <a:schemeClr val="tx1"/>
                </a:solidFill>
              </a:rPr>
              <a:t> 1 </a:t>
            </a:r>
            <a:r>
              <a:rPr lang="en-US" b="1" dirty="0" err="1">
                <a:solidFill>
                  <a:schemeClr val="tx1"/>
                </a:solidFill>
              </a:rPr>
              <a:t>th</a:t>
            </a:r>
            <a:r>
              <a:rPr lang="vi-VN" b="1" dirty="0">
                <a:solidFill>
                  <a:schemeClr val="tx1"/>
                </a:solidFill>
              </a:rPr>
              <a:t>ư</a:t>
            </a:r>
            <a:r>
              <a:rPr lang="en-US" b="1" dirty="0">
                <a:solidFill>
                  <a:schemeClr val="tx1"/>
                </a:solidFill>
              </a:rPr>
              <a:t> </a:t>
            </a:r>
            <a:r>
              <a:rPr lang="en-US" b="1" dirty="0" err="1">
                <a:solidFill>
                  <a:schemeClr val="tx1"/>
                </a:solidFill>
              </a:rPr>
              <a:t>mục</a:t>
            </a:r>
            <a:r>
              <a:rPr lang="en-US" dirty="0">
                <a:solidFill>
                  <a:schemeClr val="tx1"/>
                </a:solidFill>
              </a:rPr>
              <a:t>: click </a:t>
            </a:r>
            <a:r>
              <a:rPr lang="en-US" dirty="0" err="1">
                <a:solidFill>
                  <a:schemeClr val="tx1"/>
                </a:solidFill>
              </a:rPr>
              <a:t>vào</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tập</a:t>
            </a:r>
            <a:r>
              <a:rPr lang="en-US" dirty="0">
                <a:solidFill>
                  <a:schemeClr val="tx1"/>
                </a:solidFill>
              </a:rPr>
              <a:t> tin </a:t>
            </a:r>
            <a:r>
              <a:rPr lang="en-US" dirty="0" err="1">
                <a:solidFill>
                  <a:schemeClr val="tx1"/>
                </a:solidFill>
              </a:rPr>
              <a:t>hoặc</a:t>
            </a:r>
            <a:r>
              <a:rPr lang="en-US" dirty="0">
                <a:solidFill>
                  <a:schemeClr val="tx1"/>
                </a:solidFill>
              </a:rPr>
              <a:t> </a:t>
            </a:r>
            <a:r>
              <a:rPr lang="en-US" dirty="0" err="1">
                <a:solidFill>
                  <a:schemeClr val="tx1"/>
                </a:solidFill>
              </a:rPr>
              <a:t>thư</a:t>
            </a:r>
            <a:r>
              <a:rPr lang="en-US" dirty="0">
                <a:solidFill>
                  <a:schemeClr val="tx1"/>
                </a:solidFill>
              </a:rPr>
              <a:t> </a:t>
            </a:r>
            <a:r>
              <a:rPr lang="en-US" dirty="0" err="1">
                <a:solidFill>
                  <a:schemeClr val="tx1"/>
                </a:solidFill>
              </a:rPr>
              <a:t>mục</a:t>
            </a:r>
            <a:endParaRPr lang="en-US" dirty="0">
              <a:solidFill>
                <a:schemeClr val="tx1"/>
              </a:solidFill>
            </a:endParaRPr>
          </a:p>
          <a:p>
            <a:pPr lvl="1"/>
            <a:r>
              <a:rPr lang="en-US" b="1" dirty="0" err="1">
                <a:solidFill>
                  <a:schemeClr val="tx1"/>
                </a:solidFill>
              </a:rPr>
              <a:t>Chọn</a:t>
            </a:r>
            <a:r>
              <a:rPr lang="en-US" b="1" dirty="0">
                <a:solidFill>
                  <a:schemeClr val="tx1"/>
                </a:solidFill>
              </a:rPr>
              <a:t> </a:t>
            </a:r>
            <a:r>
              <a:rPr lang="en-US" b="1" dirty="0" err="1">
                <a:solidFill>
                  <a:schemeClr val="tx1"/>
                </a:solidFill>
              </a:rPr>
              <a:t>tất</a:t>
            </a:r>
            <a:r>
              <a:rPr lang="en-US" b="1" dirty="0">
                <a:solidFill>
                  <a:schemeClr val="tx1"/>
                </a:solidFill>
              </a:rPr>
              <a:t> </a:t>
            </a:r>
            <a:r>
              <a:rPr lang="en-US" b="1" dirty="0" err="1">
                <a:solidFill>
                  <a:schemeClr val="tx1"/>
                </a:solidFill>
              </a:rPr>
              <a:t>cả</a:t>
            </a:r>
            <a:r>
              <a:rPr lang="en-US" b="1" dirty="0">
                <a:solidFill>
                  <a:schemeClr val="tx1"/>
                </a:solidFill>
              </a:rPr>
              <a:t> </a:t>
            </a:r>
            <a:r>
              <a:rPr lang="en-US" b="1" dirty="0" err="1">
                <a:solidFill>
                  <a:schemeClr val="tx1"/>
                </a:solidFill>
              </a:rPr>
              <a:t>tập</a:t>
            </a:r>
            <a:r>
              <a:rPr lang="en-US" b="1" dirty="0">
                <a:solidFill>
                  <a:schemeClr val="tx1"/>
                </a:solidFill>
              </a:rPr>
              <a:t> tin </a:t>
            </a:r>
            <a:r>
              <a:rPr lang="en-US" b="1" dirty="0" err="1">
                <a:solidFill>
                  <a:schemeClr val="tx1"/>
                </a:solidFill>
              </a:rPr>
              <a:t>và</a:t>
            </a:r>
            <a:r>
              <a:rPr lang="en-US" b="1" dirty="0">
                <a:solidFill>
                  <a:schemeClr val="tx1"/>
                </a:solidFill>
              </a:rPr>
              <a:t> </a:t>
            </a:r>
            <a:r>
              <a:rPr lang="en-US" b="1" dirty="0" err="1">
                <a:solidFill>
                  <a:schemeClr val="tx1"/>
                </a:solidFill>
              </a:rPr>
              <a:t>th</a:t>
            </a:r>
            <a:r>
              <a:rPr lang="vi-VN" b="1" dirty="0">
                <a:solidFill>
                  <a:schemeClr val="tx1"/>
                </a:solidFill>
              </a:rPr>
              <a:t>ư</a:t>
            </a:r>
            <a:r>
              <a:rPr lang="en-US" b="1" dirty="0">
                <a:solidFill>
                  <a:schemeClr val="tx1"/>
                </a:solidFill>
              </a:rPr>
              <a:t> </a:t>
            </a:r>
            <a:r>
              <a:rPr lang="en-US" b="1" dirty="0" err="1">
                <a:solidFill>
                  <a:schemeClr val="tx1"/>
                </a:solidFill>
              </a:rPr>
              <a:t>mục</a:t>
            </a:r>
            <a:r>
              <a:rPr lang="en-US" b="1" dirty="0">
                <a:solidFill>
                  <a:schemeClr val="tx1"/>
                </a:solidFill>
              </a:rPr>
              <a:t>:</a:t>
            </a:r>
            <a:r>
              <a:rPr lang="en-US" dirty="0">
                <a:solidFill>
                  <a:schemeClr val="tx1"/>
                </a:solidFill>
              </a:rPr>
              <a:t> click </a:t>
            </a:r>
            <a:r>
              <a:rPr lang="en-US" dirty="0" err="1">
                <a:solidFill>
                  <a:schemeClr val="tx1"/>
                </a:solidFill>
              </a:rPr>
              <a:t>nút</a:t>
            </a:r>
            <a:r>
              <a:rPr lang="en-US" dirty="0">
                <a:solidFill>
                  <a:schemeClr val="tx1"/>
                </a:solidFill>
              </a:rPr>
              <a:t> </a:t>
            </a:r>
            <a:r>
              <a:rPr lang="en-US" b="1" dirty="0">
                <a:solidFill>
                  <a:schemeClr val="tx1"/>
                </a:solidFill>
              </a:rPr>
              <a:t>Organize</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chọn</a:t>
            </a:r>
            <a:r>
              <a:rPr lang="en-US" dirty="0">
                <a:solidFill>
                  <a:schemeClr val="tx1"/>
                </a:solidFill>
              </a:rPr>
              <a:t> </a:t>
            </a:r>
            <a:r>
              <a:rPr lang="en-US" b="1" dirty="0">
                <a:solidFill>
                  <a:schemeClr val="tx1"/>
                </a:solidFill>
              </a:rPr>
              <a:t>Select all</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nhấn</a:t>
            </a:r>
            <a:r>
              <a:rPr lang="en-US" dirty="0">
                <a:solidFill>
                  <a:schemeClr val="tx1"/>
                </a:solidFill>
              </a:rPr>
              <a:t> </a:t>
            </a:r>
            <a:r>
              <a:rPr lang="en-US" b="1" dirty="0" err="1">
                <a:solidFill>
                  <a:schemeClr val="tx1"/>
                </a:solidFill>
              </a:rPr>
              <a:t>Ctrl_A</a:t>
            </a:r>
            <a:endParaRPr lang="en-US" b="1" dirty="0">
              <a:solidFill>
                <a:schemeClr val="tx1"/>
              </a:solidFill>
            </a:endParaRPr>
          </a:p>
          <a:p>
            <a:pPr lvl="1"/>
            <a:r>
              <a:rPr lang="en-US" b="1" dirty="0" err="1">
                <a:solidFill>
                  <a:schemeClr val="tx1"/>
                </a:solidFill>
              </a:rPr>
              <a:t>Chọn</a:t>
            </a:r>
            <a:r>
              <a:rPr lang="en-US" b="1" dirty="0">
                <a:solidFill>
                  <a:schemeClr val="tx1"/>
                </a:solidFill>
              </a:rPr>
              <a:t> </a:t>
            </a:r>
            <a:r>
              <a:rPr lang="en-US" b="1" dirty="0" err="1">
                <a:solidFill>
                  <a:schemeClr val="tx1"/>
                </a:solidFill>
              </a:rPr>
              <a:t>nhiều</a:t>
            </a:r>
            <a:r>
              <a:rPr lang="en-US" b="1" dirty="0">
                <a:solidFill>
                  <a:schemeClr val="tx1"/>
                </a:solidFill>
              </a:rPr>
              <a:t> </a:t>
            </a:r>
            <a:r>
              <a:rPr lang="en-US" b="1" dirty="0" err="1">
                <a:solidFill>
                  <a:schemeClr val="tx1"/>
                </a:solidFill>
              </a:rPr>
              <a:t>tập</a:t>
            </a:r>
            <a:r>
              <a:rPr lang="en-US" b="1" dirty="0">
                <a:solidFill>
                  <a:schemeClr val="tx1"/>
                </a:solidFill>
              </a:rPr>
              <a:t> tin </a:t>
            </a:r>
            <a:r>
              <a:rPr lang="en-US" b="1" dirty="0" err="1">
                <a:solidFill>
                  <a:schemeClr val="tx1"/>
                </a:solidFill>
              </a:rPr>
              <a:t>và</a:t>
            </a:r>
            <a:r>
              <a:rPr lang="en-US" b="1" dirty="0">
                <a:solidFill>
                  <a:schemeClr val="tx1"/>
                </a:solidFill>
              </a:rPr>
              <a:t> </a:t>
            </a:r>
            <a:r>
              <a:rPr lang="en-US" b="1" dirty="0" err="1">
                <a:solidFill>
                  <a:schemeClr val="tx1"/>
                </a:solidFill>
              </a:rPr>
              <a:t>th</a:t>
            </a:r>
            <a:r>
              <a:rPr lang="vi-VN" b="1" dirty="0">
                <a:solidFill>
                  <a:schemeClr val="tx1"/>
                </a:solidFill>
              </a:rPr>
              <a:t>ư</a:t>
            </a:r>
            <a:r>
              <a:rPr lang="en-US" b="1" dirty="0">
                <a:solidFill>
                  <a:schemeClr val="tx1"/>
                </a:solidFill>
              </a:rPr>
              <a:t> </a:t>
            </a:r>
            <a:r>
              <a:rPr lang="en-US" b="1" dirty="0" err="1">
                <a:solidFill>
                  <a:schemeClr val="tx1"/>
                </a:solidFill>
              </a:rPr>
              <a:t>mục</a:t>
            </a:r>
            <a:r>
              <a:rPr lang="en-US" b="1" dirty="0">
                <a:solidFill>
                  <a:schemeClr val="tx1"/>
                </a:solidFill>
              </a:rPr>
              <a:t> </a:t>
            </a:r>
            <a:r>
              <a:rPr lang="en-US" b="1" dirty="0" err="1">
                <a:solidFill>
                  <a:schemeClr val="tx1"/>
                </a:solidFill>
              </a:rPr>
              <a:t>liền</a:t>
            </a:r>
            <a:r>
              <a:rPr lang="en-US" b="1" dirty="0">
                <a:solidFill>
                  <a:schemeClr val="tx1"/>
                </a:solidFill>
              </a:rPr>
              <a:t> </a:t>
            </a:r>
            <a:r>
              <a:rPr lang="en-US" b="1" dirty="0" err="1">
                <a:solidFill>
                  <a:schemeClr val="tx1"/>
                </a:solidFill>
              </a:rPr>
              <a:t>nhau</a:t>
            </a:r>
            <a:r>
              <a:rPr lang="en-US" dirty="0">
                <a:solidFill>
                  <a:schemeClr val="tx1"/>
                </a:solidFill>
              </a:rPr>
              <a:t>: </a:t>
            </a:r>
          </a:p>
          <a:p>
            <a:pPr lvl="2"/>
            <a:r>
              <a:rPr lang="en-US" sz="2400" b="1" dirty="0" err="1"/>
              <a:t>C</a:t>
            </a:r>
            <a:r>
              <a:rPr lang="en-US" sz="2400" b="1" i="1" dirty="0" err="1"/>
              <a:t>họn</a:t>
            </a:r>
            <a:r>
              <a:rPr lang="en-US" sz="2400" b="1" i="1" dirty="0"/>
              <a:t> </a:t>
            </a:r>
            <a:r>
              <a:rPr lang="en-US" sz="2400" b="1" i="1" dirty="0" err="1"/>
              <a:t>tập</a:t>
            </a:r>
            <a:r>
              <a:rPr lang="en-US" sz="2400" b="1" i="1" dirty="0"/>
              <a:t> tin </a:t>
            </a:r>
            <a:r>
              <a:rPr lang="en-US" sz="2400" b="1" i="1" dirty="0" err="1"/>
              <a:t>hoặc</a:t>
            </a:r>
            <a:r>
              <a:rPr lang="en-US" sz="2400" b="1" i="1" dirty="0"/>
              <a:t> </a:t>
            </a:r>
            <a:r>
              <a:rPr lang="en-US" sz="2400" b="1" i="1" dirty="0" err="1"/>
              <a:t>th</a:t>
            </a:r>
            <a:r>
              <a:rPr lang="vi-VN" sz="2400" b="1" i="1" dirty="0"/>
              <a:t>ư</a:t>
            </a:r>
            <a:r>
              <a:rPr lang="en-US" sz="2400" b="1" i="1" dirty="0"/>
              <a:t> </a:t>
            </a:r>
            <a:r>
              <a:rPr lang="en-US" sz="2400" b="1" i="1" dirty="0" err="1"/>
              <a:t>mục</a:t>
            </a:r>
            <a:r>
              <a:rPr lang="en-US" sz="2400" b="1" i="1" dirty="0"/>
              <a:t> </a:t>
            </a:r>
            <a:r>
              <a:rPr lang="en-US" sz="2400" b="1" i="1" dirty="0" err="1"/>
              <a:t>đầu</a:t>
            </a:r>
            <a:r>
              <a:rPr lang="en-US" sz="2400" b="1" i="1" dirty="0"/>
              <a:t> </a:t>
            </a:r>
            <a:r>
              <a:rPr lang="en-US" sz="2400" b="1" i="1" dirty="0" err="1"/>
              <a:t>tiên</a:t>
            </a:r>
            <a:r>
              <a:rPr lang="en-US" sz="2400" dirty="0"/>
              <a:t>,</a:t>
            </a:r>
          </a:p>
          <a:p>
            <a:pPr lvl="2"/>
            <a:r>
              <a:rPr lang="en-US" sz="2400" b="1" dirty="0" err="1">
                <a:solidFill>
                  <a:srgbClr val="7030A0"/>
                </a:solidFill>
              </a:rPr>
              <a:t>Nhấn</a:t>
            </a:r>
            <a:r>
              <a:rPr lang="en-US" sz="2400" b="1" dirty="0">
                <a:solidFill>
                  <a:srgbClr val="7030A0"/>
                </a:solidFill>
              </a:rPr>
              <a:t> </a:t>
            </a:r>
            <a:r>
              <a:rPr lang="en-US" sz="2400" b="1" dirty="0" err="1">
                <a:solidFill>
                  <a:srgbClr val="7030A0"/>
                </a:solidFill>
              </a:rPr>
              <a:t>giữ</a:t>
            </a:r>
            <a:r>
              <a:rPr lang="en-US" sz="2400" b="1" dirty="0">
                <a:solidFill>
                  <a:srgbClr val="7030A0"/>
                </a:solidFill>
              </a:rPr>
              <a:t> </a:t>
            </a:r>
            <a:r>
              <a:rPr lang="en-US" sz="2400" b="1" dirty="0" err="1">
                <a:solidFill>
                  <a:srgbClr val="7030A0"/>
                </a:solidFill>
              </a:rPr>
              <a:t>phím</a:t>
            </a:r>
            <a:r>
              <a:rPr lang="en-US" sz="2400" b="1" dirty="0">
                <a:solidFill>
                  <a:srgbClr val="7030A0"/>
                </a:solidFill>
              </a:rPr>
              <a:t> </a:t>
            </a:r>
            <a:r>
              <a:rPr lang="en-US" sz="2400" b="1" dirty="0">
                <a:solidFill>
                  <a:srgbClr val="FF0000"/>
                </a:solidFill>
              </a:rPr>
              <a:t>Shift</a:t>
            </a:r>
            <a:r>
              <a:rPr lang="en-US" sz="2400" dirty="0"/>
              <a:t>, </a:t>
            </a:r>
          </a:p>
          <a:p>
            <a:pPr lvl="2"/>
            <a:r>
              <a:rPr lang="en-US" sz="2400" b="1" dirty="0" err="1">
                <a:solidFill>
                  <a:srgbClr val="0070C0"/>
                </a:solidFill>
              </a:rPr>
              <a:t>Chọn</a:t>
            </a:r>
            <a:r>
              <a:rPr lang="en-US" sz="2400" b="1" dirty="0">
                <a:solidFill>
                  <a:srgbClr val="0070C0"/>
                </a:solidFill>
              </a:rPr>
              <a:t> </a:t>
            </a:r>
            <a:r>
              <a:rPr lang="en-US" sz="2400" b="1" dirty="0" err="1">
                <a:solidFill>
                  <a:srgbClr val="0070C0"/>
                </a:solidFill>
              </a:rPr>
              <a:t>tập</a:t>
            </a:r>
            <a:r>
              <a:rPr lang="en-US" sz="2400" b="1" dirty="0">
                <a:solidFill>
                  <a:srgbClr val="0070C0"/>
                </a:solidFill>
              </a:rPr>
              <a:t> tin </a:t>
            </a:r>
            <a:r>
              <a:rPr lang="en-US" sz="2400" b="1" dirty="0" err="1">
                <a:solidFill>
                  <a:srgbClr val="0070C0"/>
                </a:solidFill>
              </a:rPr>
              <a:t>hoặc</a:t>
            </a:r>
            <a:r>
              <a:rPr lang="en-US" sz="2400" b="1" dirty="0">
                <a:solidFill>
                  <a:srgbClr val="0070C0"/>
                </a:solidFill>
              </a:rPr>
              <a:t> </a:t>
            </a:r>
            <a:r>
              <a:rPr lang="en-US" sz="2400" b="1" dirty="0" err="1">
                <a:solidFill>
                  <a:srgbClr val="0070C0"/>
                </a:solidFill>
              </a:rPr>
              <a:t>th</a:t>
            </a:r>
            <a:r>
              <a:rPr lang="vi-VN" sz="2400" b="1" dirty="0">
                <a:solidFill>
                  <a:srgbClr val="0070C0"/>
                </a:solidFill>
              </a:rPr>
              <a:t>ư</a:t>
            </a:r>
            <a:r>
              <a:rPr lang="en-US" sz="2400" b="1" dirty="0">
                <a:solidFill>
                  <a:srgbClr val="0070C0"/>
                </a:solidFill>
              </a:rPr>
              <a:t> </a:t>
            </a:r>
            <a:r>
              <a:rPr lang="en-US" sz="2400" b="1" dirty="0" err="1">
                <a:solidFill>
                  <a:srgbClr val="0070C0"/>
                </a:solidFill>
              </a:rPr>
              <a:t>mục</a:t>
            </a:r>
            <a:r>
              <a:rPr lang="en-US" sz="2400" b="1" dirty="0">
                <a:solidFill>
                  <a:srgbClr val="0070C0"/>
                </a:solidFill>
              </a:rPr>
              <a:t> </a:t>
            </a:r>
            <a:r>
              <a:rPr lang="en-US" sz="2400" b="1" dirty="0" err="1">
                <a:solidFill>
                  <a:srgbClr val="0070C0"/>
                </a:solidFill>
              </a:rPr>
              <a:t>cuối</a:t>
            </a:r>
            <a:r>
              <a:rPr lang="en-US" sz="2400" b="1" dirty="0">
                <a:solidFill>
                  <a:srgbClr val="0070C0"/>
                </a:solidFill>
              </a:rPr>
              <a:t> </a:t>
            </a:r>
            <a:r>
              <a:rPr lang="en-US" sz="2400" b="1" dirty="0" err="1">
                <a:solidFill>
                  <a:srgbClr val="0070C0"/>
                </a:solidFill>
              </a:rPr>
              <a:t>cùng</a:t>
            </a:r>
            <a:r>
              <a:rPr lang="en-US" sz="2400" b="1" dirty="0">
                <a:solidFill>
                  <a:srgbClr val="0070C0"/>
                </a:solidFill>
              </a:rPr>
              <a:t> </a:t>
            </a:r>
            <a:r>
              <a:rPr lang="en-US" sz="2400" b="1" dirty="0" err="1">
                <a:solidFill>
                  <a:srgbClr val="0070C0"/>
                </a:solidFill>
              </a:rPr>
              <a:t>trong</a:t>
            </a:r>
            <a:r>
              <a:rPr lang="en-US" sz="2400" b="1" dirty="0">
                <a:solidFill>
                  <a:srgbClr val="0070C0"/>
                </a:solidFill>
              </a:rPr>
              <a:t> </a:t>
            </a:r>
            <a:r>
              <a:rPr lang="en-US" sz="2400" b="1" dirty="0" err="1">
                <a:solidFill>
                  <a:srgbClr val="0070C0"/>
                </a:solidFill>
              </a:rPr>
              <a:t>danh</a:t>
            </a:r>
            <a:r>
              <a:rPr lang="en-US" sz="2400" b="1" dirty="0">
                <a:solidFill>
                  <a:srgbClr val="0070C0"/>
                </a:solidFill>
              </a:rPr>
              <a:t> </a:t>
            </a:r>
            <a:r>
              <a:rPr lang="en-US" sz="2400" b="1" dirty="0" err="1">
                <a:solidFill>
                  <a:srgbClr val="0070C0"/>
                </a:solidFill>
              </a:rPr>
              <a:t>sách</a:t>
            </a:r>
            <a:r>
              <a:rPr lang="en-US" sz="2400" b="1" dirty="0">
                <a:solidFill>
                  <a:srgbClr val="0070C0"/>
                </a:solidFill>
              </a:rPr>
              <a:t>.</a:t>
            </a:r>
          </a:p>
          <a:p>
            <a:pPr lvl="1"/>
            <a:endParaRPr lang="en-US" dirty="0"/>
          </a:p>
        </p:txBody>
      </p:sp>
      <p:sp>
        <p:nvSpPr>
          <p:cNvPr id="4" name="Date Placeholder 3">
            <a:extLst>
              <a:ext uri="{FF2B5EF4-FFF2-40B4-BE49-F238E27FC236}">
                <a16:creationId xmlns:a16="http://schemas.microsoft.com/office/drawing/2014/main" id="{ADE87288-535F-47BB-93DA-A31756C57D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BBD5ABF-FE8B-47D2-B6CA-5ABC778134F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6CBC1B2-B62D-4EF4-8C75-0E71597550E1}"/>
              </a:ext>
            </a:extLst>
          </p:cNvPr>
          <p:cNvSpPr>
            <a:spLocks noGrp="1"/>
          </p:cNvSpPr>
          <p:nvPr>
            <p:ph type="sldNum" sz="quarter" idx="12"/>
          </p:nvPr>
        </p:nvSpPr>
        <p:spPr/>
        <p:txBody>
          <a:bodyPr/>
          <a:lstStyle/>
          <a:p>
            <a:fld id="{C1F84318-9856-4A67-8CE7-23A223DD6362}" type="slidenum">
              <a:rPr lang="en-US" smtClean="0"/>
              <a:t>38</a:t>
            </a:fld>
            <a:endParaRPr lang="en-US"/>
          </a:p>
        </p:txBody>
      </p:sp>
    </p:spTree>
    <p:extLst>
      <p:ext uri="{BB962C8B-B14F-4D97-AF65-F5344CB8AC3E}">
        <p14:creationId xmlns:p14="http://schemas.microsoft.com/office/powerpoint/2010/main" val="845893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E0E-9B2F-44FF-B923-D2D5563C03A1}"/>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C645A2EA-1071-458A-9BB6-4ADC6EDB3537}"/>
              </a:ext>
            </a:extLst>
          </p:cNvPr>
          <p:cNvSpPr>
            <a:spLocks noGrp="1"/>
          </p:cNvSpPr>
          <p:nvPr>
            <p:ph idx="1"/>
          </p:nvPr>
        </p:nvSpPr>
        <p:spPr/>
        <p:txBody>
          <a:bodyPr>
            <a:normAutofit/>
          </a:bodyPr>
          <a:lstStyle/>
          <a:p>
            <a:r>
              <a:rPr lang="en-US" b="1" dirty="0" err="1">
                <a:solidFill>
                  <a:srgbClr val="FF0000"/>
                </a:solidFill>
              </a:rPr>
              <a:t>Chọn</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solidFill>
                  <a:srgbClr val="FF0000"/>
                </a:solidFill>
              </a:rPr>
              <a:t>:</a:t>
            </a:r>
          </a:p>
          <a:p>
            <a:pPr lvl="1"/>
            <a:r>
              <a:rPr lang="en-US" b="1" dirty="0" err="1">
                <a:solidFill>
                  <a:srgbClr val="FF0000"/>
                </a:solidFill>
              </a:rPr>
              <a:t>Chọn</a:t>
            </a:r>
            <a:r>
              <a:rPr lang="en-US" b="1" dirty="0">
                <a:solidFill>
                  <a:srgbClr val="FF0000"/>
                </a:solidFill>
              </a:rPr>
              <a:t> </a:t>
            </a:r>
            <a:r>
              <a:rPr lang="en-US" b="1" dirty="0" err="1">
                <a:solidFill>
                  <a:srgbClr val="FF0000"/>
                </a:solidFill>
              </a:rPr>
              <a:t>nhiều</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solidFill>
                  <a:srgbClr val="FF0000"/>
                </a:solidFill>
              </a:rPr>
              <a:t> </a:t>
            </a:r>
            <a:r>
              <a:rPr lang="en-US" b="1" dirty="0" err="1">
                <a:solidFill>
                  <a:schemeClr val="tx1">
                    <a:lumMod val="95000"/>
                    <a:lumOff val="5000"/>
                  </a:schemeClr>
                </a:solidFill>
              </a:rPr>
              <a:t>không</a:t>
            </a:r>
            <a:r>
              <a:rPr lang="en-US" b="1" dirty="0">
                <a:solidFill>
                  <a:srgbClr val="FF0000"/>
                </a:solidFill>
              </a:rPr>
              <a:t> </a:t>
            </a:r>
            <a:r>
              <a:rPr lang="en-US" b="1" dirty="0" err="1">
                <a:solidFill>
                  <a:srgbClr val="FF0000"/>
                </a:solidFill>
              </a:rPr>
              <a:t>liền</a:t>
            </a:r>
            <a:r>
              <a:rPr lang="en-US" b="1" dirty="0">
                <a:solidFill>
                  <a:srgbClr val="FF0000"/>
                </a:solidFill>
              </a:rPr>
              <a:t> </a:t>
            </a:r>
            <a:r>
              <a:rPr lang="en-US" b="1" dirty="0" err="1">
                <a:solidFill>
                  <a:srgbClr val="FF0000"/>
                </a:solidFill>
              </a:rPr>
              <a:t>nhau</a:t>
            </a:r>
            <a:r>
              <a:rPr lang="en-US" dirty="0"/>
              <a:t>: </a:t>
            </a:r>
          </a:p>
          <a:p>
            <a:pPr lvl="2"/>
            <a:r>
              <a:rPr lang="en-US" sz="2400" b="1" dirty="0" err="1"/>
              <a:t>C</a:t>
            </a:r>
            <a:r>
              <a:rPr lang="en-US" sz="2400" b="1" i="1" dirty="0" err="1"/>
              <a:t>họn</a:t>
            </a:r>
            <a:r>
              <a:rPr lang="en-US" sz="2400" b="1" i="1" dirty="0"/>
              <a:t> </a:t>
            </a:r>
            <a:r>
              <a:rPr lang="en-US" sz="2400" b="1" i="1" dirty="0" err="1"/>
              <a:t>tập</a:t>
            </a:r>
            <a:r>
              <a:rPr lang="en-US" sz="2400" b="1" i="1" dirty="0"/>
              <a:t> tin </a:t>
            </a:r>
            <a:r>
              <a:rPr lang="en-US" sz="2400" b="1" i="1" dirty="0" err="1"/>
              <a:t>hoặc</a:t>
            </a:r>
            <a:r>
              <a:rPr lang="en-US" sz="2400" b="1" i="1" dirty="0"/>
              <a:t> </a:t>
            </a:r>
            <a:r>
              <a:rPr lang="en-US" sz="2400" b="1" i="1" dirty="0" err="1"/>
              <a:t>th</a:t>
            </a:r>
            <a:r>
              <a:rPr lang="vi-VN" sz="2400" b="1" i="1" dirty="0"/>
              <a:t>ư</a:t>
            </a:r>
            <a:r>
              <a:rPr lang="en-US" sz="2400" b="1" i="1" dirty="0"/>
              <a:t> </a:t>
            </a:r>
            <a:r>
              <a:rPr lang="en-US" sz="2400" b="1" i="1" dirty="0" err="1"/>
              <a:t>mục</a:t>
            </a:r>
            <a:r>
              <a:rPr lang="en-US" sz="2400" b="1" i="1" dirty="0"/>
              <a:t> </a:t>
            </a:r>
            <a:r>
              <a:rPr lang="en-US" sz="2400" b="1" i="1" dirty="0" err="1"/>
              <a:t>đầu</a:t>
            </a:r>
            <a:r>
              <a:rPr lang="en-US" sz="2400" b="1" i="1" dirty="0"/>
              <a:t> </a:t>
            </a:r>
            <a:r>
              <a:rPr lang="en-US" sz="2400" b="1" i="1" dirty="0" err="1"/>
              <a:t>tiên</a:t>
            </a:r>
            <a:r>
              <a:rPr lang="en-US" sz="2400" dirty="0"/>
              <a:t>,</a:t>
            </a:r>
          </a:p>
          <a:p>
            <a:pPr lvl="2"/>
            <a:r>
              <a:rPr lang="en-US" sz="2400" b="1" dirty="0" err="1">
                <a:solidFill>
                  <a:srgbClr val="7030A0"/>
                </a:solidFill>
              </a:rPr>
              <a:t>Nhấn</a:t>
            </a:r>
            <a:r>
              <a:rPr lang="en-US" sz="2400" b="1" dirty="0">
                <a:solidFill>
                  <a:srgbClr val="7030A0"/>
                </a:solidFill>
              </a:rPr>
              <a:t> </a:t>
            </a:r>
            <a:r>
              <a:rPr lang="en-US" sz="2400" b="1" dirty="0" err="1">
                <a:solidFill>
                  <a:srgbClr val="7030A0"/>
                </a:solidFill>
              </a:rPr>
              <a:t>giữ</a:t>
            </a:r>
            <a:r>
              <a:rPr lang="en-US" sz="2400" b="1" dirty="0">
                <a:solidFill>
                  <a:srgbClr val="7030A0"/>
                </a:solidFill>
              </a:rPr>
              <a:t> </a:t>
            </a:r>
            <a:r>
              <a:rPr lang="en-US" sz="2400" b="1" dirty="0" err="1">
                <a:solidFill>
                  <a:srgbClr val="7030A0"/>
                </a:solidFill>
              </a:rPr>
              <a:t>phím</a:t>
            </a:r>
            <a:r>
              <a:rPr lang="en-US" sz="2400" b="1" dirty="0">
                <a:solidFill>
                  <a:srgbClr val="7030A0"/>
                </a:solidFill>
              </a:rPr>
              <a:t> </a:t>
            </a:r>
            <a:r>
              <a:rPr lang="en-US" sz="2400" b="1" dirty="0">
                <a:solidFill>
                  <a:srgbClr val="FF0000"/>
                </a:solidFill>
              </a:rPr>
              <a:t>Ctrl</a:t>
            </a:r>
            <a:r>
              <a:rPr lang="en-US" sz="2400" dirty="0"/>
              <a:t>, </a:t>
            </a:r>
          </a:p>
          <a:p>
            <a:pPr lvl="2"/>
            <a:r>
              <a:rPr lang="en-US" sz="2400" b="1" dirty="0" err="1">
                <a:solidFill>
                  <a:srgbClr val="0070C0"/>
                </a:solidFill>
              </a:rPr>
              <a:t>Chọn</a:t>
            </a:r>
            <a:r>
              <a:rPr lang="en-US" sz="2400" b="1" dirty="0">
                <a:solidFill>
                  <a:srgbClr val="0070C0"/>
                </a:solidFill>
              </a:rPr>
              <a:t> </a:t>
            </a:r>
            <a:r>
              <a:rPr lang="en-US" sz="2400" b="1" dirty="0" err="1">
                <a:solidFill>
                  <a:srgbClr val="0070C0"/>
                </a:solidFill>
              </a:rPr>
              <a:t>tập</a:t>
            </a:r>
            <a:r>
              <a:rPr lang="en-US" sz="2400" b="1" dirty="0">
                <a:solidFill>
                  <a:srgbClr val="0070C0"/>
                </a:solidFill>
              </a:rPr>
              <a:t> tin </a:t>
            </a:r>
            <a:r>
              <a:rPr lang="en-US" sz="2400" b="1" dirty="0" err="1">
                <a:solidFill>
                  <a:srgbClr val="0070C0"/>
                </a:solidFill>
              </a:rPr>
              <a:t>hoặc</a:t>
            </a:r>
            <a:r>
              <a:rPr lang="en-US" sz="2400" b="1" dirty="0">
                <a:solidFill>
                  <a:srgbClr val="0070C0"/>
                </a:solidFill>
              </a:rPr>
              <a:t> </a:t>
            </a:r>
            <a:r>
              <a:rPr lang="en-US" sz="2400" b="1" dirty="0" err="1">
                <a:solidFill>
                  <a:srgbClr val="0070C0"/>
                </a:solidFill>
              </a:rPr>
              <a:t>th</a:t>
            </a:r>
            <a:r>
              <a:rPr lang="vi-VN" sz="2400" b="1" dirty="0">
                <a:solidFill>
                  <a:srgbClr val="0070C0"/>
                </a:solidFill>
              </a:rPr>
              <a:t>ư</a:t>
            </a:r>
            <a:r>
              <a:rPr lang="en-US" sz="2400" b="1" dirty="0">
                <a:solidFill>
                  <a:srgbClr val="0070C0"/>
                </a:solidFill>
              </a:rPr>
              <a:t> </a:t>
            </a:r>
            <a:r>
              <a:rPr lang="en-US" sz="2400" b="1" dirty="0" err="1">
                <a:solidFill>
                  <a:srgbClr val="0070C0"/>
                </a:solidFill>
              </a:rPr>
              <a:t>mục</a:t>
            </a:r>
            <a:r>
              <a:rPr lang="en-US" sz="2400" b="1" dirty="0">
                <a:solidFill>
                  <a:srgbClr val="0070C0"/>
                </a:solidFill>
              </a:rPr>
              <a:t> </a:t>
            </a:r>
            <a:r>
              <a:rPr lang="en-US" sz="2400" b="1" dirty="0" err="1">
                <a:solidFill>
                  <a:srgbClr val="0070C0"/>
                </a:solidFill>
              </a:rPr>
              <a:t>khác</a:t>
            </a:r>
            <a:r>
              <a:rPr lang="en-US" sz="2400" b="1" dirty="0">
                <a:solidFill>
                  <a:srgbClr val="0070C0"/>
                </a:solidFill>
              </a:rPr>
              <a:t> </a:t>
            </a:r>
            <a:r>
              <a:rPr lang="en-US" sz="2400" b="1" dirty="0" err="1">
                <a:solidFill>
                  <a:srgbClr val="0070C0"/>
                </a:solidFill>
              </a:rPr>
              <a:t>trong</a:t>
            </a:r>
            <a:r>
              <a:rPr lang="en-US" sz="2400" b="1" dirty="0">
                <a:solidFill>
                  <a:srgbClr val="0070C0"/>
                </a:solidFill>
              </a:rPr>
              <a:t> </a:t>
            </a:r>
            <a:r>
              <a:rPr lang="en-US" sz="2400" b="1" dirty="0" err="1">
                <a:solidFill>
                  <a:srgbClr val="0070C0"/>
                </a:solidFill>
              </a:rPr>
              <a:t>danh</a:t>
            </a:r>
            <a:r>
              <a:rPr lang="en-US" sz="2400" b="1" dirty="0">
                <a:solidFill>
                  <a:srgbClr val="0070C0"/>
                </a:solidFill>
              </a:rPr>
              <a:t> </a:t>
            </a:r>
            <a:r>
              <a:rPr lang="en-US" sz="2400" b="1" dirty="0" err="1">
                <a:solidFill>
                  <a:srgbClr val="0070C0"/>
                </a:solidFill>
              </a:rPr>
              <a:t>sách</a:t>
            </a:r>
            <a:r>
              <a:rPr lang="en-US" sz="2400" b="1" dirty="0">
                <a:solidFill>
                  <a:srgbClr val="0070C0"/>
                </a:solidFill>
              </a:rPr>
              <a:t>.</a:t>
            </a:r>
          </a:p>
          <a:p>
            <a:pPr lvl="1"/>
            <a:endParaRPr lang="en-US" dirty="0"/>
          </a:p>
        </p:txBody>
      </p:sp>
      <p:sp>
        <p:nvSpPr>
          <p:cNvPr id="4" name="Date Placeholder 3">
            <a:extLst>
              <a:ext uri="{FF2B5EF4-FFF2-40B4-BE49-F238E27FC236}">
                <a16:creationId xmlns:a16="http://schemas.microsoft.com/office/drawing/2014/main" id="{ADE87288-535F-47BB-93DA-A31756C57D9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BBD5ABF-FE8B-47D2-B6CA-5ABC778134F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6CBC1B2-B62D-4EF4-8C75-0E71597550E1}"/>
              </a:ext>
            </a:extLst>
          </p:cNvPr>
          <p:cNvSpPr>
            <a:spLocks noGrp="1"/>
          </p:cNvSpPr>
          <p:nvPr>
            <p:ph type="sldNum" sz="quarter" idx="12"/>
          </p:nvPr>
        </p:nvSpPr>
        <p:spPr/>
        <p:txBody>
          <a:bodyPr/>
          <a:lstStyle/>
          <a:p>
            <a:fld id="{C1F84318-9856-4A67-8CE7-23A223DD6362}" type="slidenum">
              <a:rPr lang="en-US" smtClean="0"/>
              <a:t>39</a:t>
            </a:fld>
            <a:endParaRPr lang="en-US"/>
          </a:p>
        </p:txBody>
      </p:sp>
    </p:spTree>
    <p:extLst>
      <p:ext uri="{BB962C8B-B14F-4D97-AF65-F5344CB8AC3E}">
        <p14:creationId xmlns:p14="http://schemas.microsoft.com/office/powerpoint/2010/main" val="332461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6E6D-F4F1-4E49-A599-B4B44789F4DE}"/>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p>
        </p:txBody>
      </p:sp>
      <p:sp>
        <p:nvSpPr>
          <p:cNvPr id="3" name="Content Placeholder 2">
            <a:extLst>
              <a:ext uri="{FF2B5EF4-FFF2-40B4-BE49-F238E27FC236}">
                <a16:creationId xmlns:a16="http://schemas.microsoft.com/office/drawing/2014/main" id="{ECACDD90-27C3-4D31-8392-625F721C5374}"/>
              </a:ext>
            </a:extLst>
          </p:cNvPr>
          <p:cNvSpPr>
            <a:spLocks noGrp="1"/>
          </p:cNvSpPr>
          <p:nvPr>
            <p:ph idx="1"/>
          </p:nvPr>
        </p:nvSpPr>
        <p:spPr>
          <a:xfrm>
            <a:off x="2589212" y="1801091"/>
            <a:ext cx="6259224" cy="4110131"/>
          </a:xfrm>
        </p:spPr>
        <p:txBody>
          <a:bodyPr/>
          <a:lstStyle/>
          <a:p>
            <a:pPr algn="just"/>
            <a:r>
              <a:rPr lang="vi-VN" b="1" dirty="0">
                <a:solidFill>
                  <a:srgbClr val="FF0000"/>
                </a:solidFill>
              </a:rPr>
              <a:t>Cortana</a:t>
            </a:r>
            <a:endParaRPr lang="en-US" b="1" dirty="0">
              <a:solidFill>
                <a:schemeClr val="tx1"/>
              </a:solidFill>
            </a:endParaRPr>
          </a:p>
          <a:p>
            <a:pPr lvl="1" algn="just"/>
            <a:r>
              <a:rPr lang="en-US" dirty="0">
                <a:solidFill>
                  <a:schemeClr val="tx1"/>
                </a:solidFill>
              </a:rPr>
              <a:t>T</a:t>
            </a:r>
            <a:r>
              <a:rPr lang="vi-VN" dirty="0">
                <a:solidFill>
                  <a:schemeClr val="tx1"/>
                </a:solidFill>
              </a:rPr>
              <a:t>rợ lý cá nhân kỹ thuật số</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vi-VN" dirty="0">
                <a:solidFill>
                  <a:schemeClr val="tx1"/>
                </a:solidFill>
              </a:rPr>
              <a:t> có thể đặt câu hỏi, gửi email hoặc văn bản, đặt lịch hẹn</a:t>
            </a:r>
            <a:r>
              <a:rPr lang="en-US" dirty="0">
                <a:solidFill>
                  <a:schemeClr val="tx1"/>
                </a:solidFill>
              </a:rPr>
              <a:t>, …</a:t>
            </a:r>
            <a:r>
              <a:rPr lang="vi-VN" dirty="0">
                <a:solidFill>
                  <a:schemeClr val="tx1"/>
                </a:solidFill>
              </a:rPr>
              <a:t>. </a:t>
            </a:r>
            <a:endParaRPr lang="en-US" dirty="0">
              <a:solidFill>
                <a:schemeClr val="tx1"/>
              </a:solidFill>
            </a:endParaRPr>
          </a:p>
          <a:p>
            <a:pPr lvl="1" algn="just"/>
            <a:r>
              <a:rPr lang="vi-VN" dirty="0">
                <a:solidFill>
                  <a:schemeClr val="tx1"/>
                </a:solidFill>
              </a:rPr>
              <a:t>Cortana được tích hợp với Bing để cung cấp thông tin </a:t>
            </a:r>
            <a:r>
              <a:rPr lang="en-US" dirty="0" err="1">
                <a:solidFill>
                  <a:schemeClr val="tx1"/>
                </a:solidFill>
              </a:rPr>
              <a:t>theo</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r>
              <a:rPr lang="vi-VN" dirty="0">
                <a:solidFill>
                  <a:schemeClr val="tx1"/>
                </a:solidFill>
              </a:rPr>
              <a:t>. Nếu có micrô,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a:t>
            </a:r>
            <a:r>
              <a:rPr lang="vi-VN" dirty="0">
                <a:solidFill>
                  <a:schemeClr val="tx1"/>
                </a:solidFill>
              </a:rPr>
              <a:t>có thể nói chuyện với Cortana.</a:t>
            </a:r>
            <a:endParaRPr lang="en-US" dirty="0">
              <a:solidFill>
                <a:schemeClr val="tx1"/>
              </a:solidFill>
            </a:endParaRPr>
          </a:p>
        </p:txBody>
      </p:sp>
      <p:sp>
        <p:nvSpPr>
          <p:cNvPr id="4" name="Date Placeholder 3">
            <a:extLst>
              <a:ext uri="{FF2B5EF4-FFF2-40B4-BE49-F238E27FC236}">
                <a16:creationId xmlns:a16="http://schemas.microsoft.com/office/drawing/2014/main" id="{02623819-2F13-46B9-9EDF-81DFA0B0CB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F0ED2D-426A-4CEE-A5F9-082EF7BAF3D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6BED0FF-684E-4B48-B5E6-B9ED6DB8BA20}"/>
              </a:ext>
            </a:extLst>
          </p:cNvPr>
          <p:cNvSpPr>
            <a:spLocks noGrp="1"/>
          </p:cNvSpPr>
          <p:nvPr>
            <p:ph type="sldNum" sz="quarter" idx="12"/>
          </p:nvPr>
        </p:nvSpPr>
        <p:spPr/>
        <p:txBody>
          <a:bodyPr/>
          <a:lstStyle/>
          <a:p>
            <a:fld id="{C1F84318-9856-4A67-8CE7-23A223DD6362}" type="slidenum">
              <a:rPr lang="en-US" smtClean="0"/>
              <a:t>4</a:t>
            </a:fld>
            <a:endParaRPr lang="en-US"/>
          </a:p>
        </p:txBody>
      </p:sp>
      <p:pic>
        <p:nvPicPr>
          <p:cNvPr id="8" name="Picture 7">
            <a:extLst>
              <a:ext uri="{FF2B5EF4-FFF2-40B4-BE49-F238E27FC236}">
                <a16:creationId xmlns:a16="http://schemas.microsoft.com/office/drawing/2014/main" id="{BE7D8BF7-A6BB-4988-806A-976052E4793A}"/>
              </a:ext>
            </a:extLst>
          </p:cNvPr>
          <p:cNvPicPr>
            <a:picLocks noChangeAspect="1"/>
          </p:cNvPicPr>
          <p:nvPr/>
        </p:nvPicPr>
        <p:blipFill>
          <a:blip r:embed="rId2"/>
          <a:stretch>
            <a:fillRect/>
          </a:stretch>
        </p:blipFill>
        <p:spPr>
          <a:xfrm>
            <a:off x="9033468" y="1813241"/>
            <a:ext cx="2785911" cy="3794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9147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ADCC-5038-4A2F-BB45-3C7C7D4AF8A2}"/>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33EB6D41-041E-4201-9E3C-F2D4E1D494CB}"/>
              </a:ext>
            </a:extLst>
          </p:cNvPr>
          <p:cNvSpPr>
            <a:spLocks noGrp="1"/>
          </p:cNvSpPr>
          <p:nvPr>
            <p:ph idx="1"/>
          </p:nvPr>
        </p:nvSpPr>
        <p:spPr/>
        <p:txBody>
          <a:bodyPr>
            <a:normAutofit fontScale="92500" lnSpcReduction="10000"/>
          </a:bodyPr>
          <a:lstStyle/>
          <a:p>
            <a:r>
              <a:rPr lang="en-US" sz="3000" b="1" dirty="0">
                <a:solidFill>
                  <a:srgbClr val="FF0000"/>
                </a:solidFill>
              </a:rPr>
              <a:t>Sao </a:t>
            </a:r>
            <a:r>
              <a:rPr lang="en-US" sz="3000" b="1" dirty="0" err="1">
                <a:solidFill>
                  <a:srgbClr val="FF0000"/>
                </a:solidFill>
              </a:rPr>
              <a:t>chép</a:t>
            </a:r>
            <a:r>
              <a:rPr lang="en-US" sz="3000" b="1" dirty="0">
                <a:solidFill>
                  <a:srgbClr val="FF0000"/>
                </a:solidFill>
              </a:rPr>
              <a:t> </a:t>
            </a:r>
            <a:r>
              <a:rPr lang="en-US" sz="3000" b="1" dirty="0" err="1">
                <a:solidFill>
                  <a:srgbClr val="FF0000"/>
                </a:solidFill>
              </a:rPr>
              <a:t>tập</a:t>
            </a:r>
            <a:r>
              <a:rPr lang="en-US" sz="3000" b="1" dirty="0">
                <a:solidFill>
                  <a:srgbClr val="FF0000"/>
                </a:solidFill>
              </a:rPr>
              <a:t> tin </a:t>
            </a:r>
            <a:r>
              <a:rPr lang="en-US" sz="3000" b="1" dirty="0" err="1">
                <a:solidFill>
                  <a:srgbClr val="FF0000"/>
                </a:solidFill>
              </a:rPr>
              <a:t>và</a:t>
            </a:r>
            <a:r>
              <a:rPr lang="en-US" sz="3000" b="1" dirty="0">
                <a:solidFill>
                  <a:srgbClr val="FF0000"/>
                </a:solidFill>
              </a:rPr>
              <a:t> </a:t>
            </a:r>
            <a:r>
              <a:rPr lang="en-US" sz="3000" b="1" dirty="0" err="1">
                <a:solidFill>
                  <a:srgbClr val="FF0000"/>
                </a:solidFill>
              </a:rPr>
              <a:t>thư</a:t>
            </a:r>
            <a:r>
              <a:rPr lang="en-US" sz="3000" b="1" dirty="0">
                <a:solidFill>
                  <a:srgbClr val="FF0000"/>
                </a:solidFill>
              </a:rPr>
              <a:t> </a:t>
            </a:r>
            <a:r>
              <a:rPr lang="en-US" sz="3000" b="1" dirty="0" err="1">
                <a:solidFill>
                  <a:srgbClr val="FF0000"/>
                </a:solidFill>
              </a:rPr>
              <a:t>mục</a:t>
            </a:r>
            <a:endParaRPr lang="en-US" sz="3000" b="1" dirty="0">
              <a:solidFill>
                <a:srgbClr val="FF0000"/>
              </a:solidFill>
            </a:endParaRPr>
          </a:p>
          <a:p>
            <a:pPr lvl="1"/>
            <a:r>
              <a:rPr lang="en-US" dirty="0" err="1"/>
              <a:t>Chọn</a:t>
            </a:r>
            <a:r>
              <a:rPr lang="en-US" dirty="0"/>
              <a:t> </a:t>
            </a:r>
            <a:r>
              <a:rPr lang="en-US" dirty="0" err="1"/>
              <a:t>các</a:t>
            </a:r>
            <a:r>
              <a:rPr lang="en-US" dirty="0"/>
              <a:t> </a:t>
            </a:r>
            <a:r>
              <a:rPr lang="en-US" dirty="0" err="1"/>
              <a:t>tập</a:t>
            </a:r>
            <a:r>
              <a:rPr lang="en-US" dirty="0"/>
              <a:t> tin </a:t>
            </a:r>
            <a:r>
              <a:rPr lang="en-US" dirty="0" err="1"/>
              <a:t>hoặc</a:t>
            </a:r>
            <a:r>
              <a:rPr lang="en-US" dirty="0"/>
              <a:t> </a:t>
            </a:r>
            <a:r>
              <a:rPr lang="en-US" dirty="0" err="1"/>
              <a:t>thư</a:t>
            </a:r>
            <a:r>
              <a:rPr lang="en-US" dirty="0"/>
              <a:t> </a:t>
            </a:r>
            <a:r>
              <a:rPr lang="en-US" dirty="0" err="1"/>
              <a:t>mục</a:t>
            </a:r>
            <a:r>
              <a:rPr lang="en-US" dirty="0"/>
              <a:t> </a:t>
            </a:r>
            <a:r>
              <a:rPr lang="en-US" dirty="0" err="1"/>
              <a:t>cần</a:t>
            </a:r>
            <a:r>
              <a:rPr lang="en-US" dirty="0"/>
              <a:t> </a:t>
            </a:r>
            <a:r>
              <a:rPr lang="en-US" dirty="0" err="1"/>
              <a:t>sao</a:t>
            </a:r>
            <a:r>
              <a:rPr lang="en-US" dirty="0"/>
              <a:t> </a:t>
            </a:r>
            <a:r>
              <a:rPr lang="en-US" dirty="0" err="1"/>
              <a:t>chép</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2"/>
            <a:r>
              <a:rPr lang="en-US" dirty="0" err="1"/>
              <a:t>Nhấn</a:t>
            </a:r>
            <a:r>
              <a:rPr lang="en-US" dirty="0"/>
              <a:t> </a:t>
            </a:r>
            <a:r>
              <a:rPr lang="en-US" b="1" dirty="0" err="1"/>
              <a:t>Ctrl_C</a:t>
            </a:r>
            <a:endParaRPr lang="en-US" b="1" dirty="0"/>
          </a:p>
          <a:p>
            <a:pPr lvl="2"/>
            <a:r>
              <a:rPr lang="en-US" dirty="0"/>
              <a:t>Click </a:t>
            </a:r>
            <a:r>
              <a:rPr lang="en-US" dirty="0" err="1"/>
              <a:t>chuột</a:t>
            </a:r>
            <a:r>
              <a:rPr lang="en-US" dirty="0"/>
              <a:t> </a:t>
            </a:r>
            <a:r>
              <a:rPr lang="en-US" dirty="0" err="1"/>
              <a:t>phải</a:t>
            </a:r>
            <a:r>
              <a:rPr lang="en-US" dirty="0"/>
              <a:t> </a:t>
            </a:r>
            <a:r>
              <a:rPr lang="en-US" dirty="0" err="1"/>
              <a:t>và</a:t>
            </a:r>
            <a:r>
              <a:rPr lang="en-US" dirty="0"/>
              <a:t> </a:t>
            </a:r>
            <a:r>
              <a:rPr lang="en-US" dirty="0" err="1"/>
              <a:t>chọn</a:t>
            </a:r>
            <a:r>
              <a:rPr lang="en-US" dirty="0"/>
              <a:t> copy</a:t>
            </a:r>
          </a:p>
          <a:p>
            <a:pPr lvl="2"/>
            <a:r>
              <a:rPr lang="en-US" dirty="0"/>
              <a:t>Click </a:t>
            </a:r>
            <a:r>
              <a:rPr lang="en-US" dirty="0" err="1"/>
              <a:t>nút</a:t>
            </a:r>
            <a:r>
              <a:rPr lang="en-US" dirty="0"/>
              <a:t> </a:t>
            </a:r>
            <a:r>
              <a:rPr lang="en-US" b="1" dirty="0"/>
              <a:t>copy</a:t>
            </a:r>
            <a:r>
              <a:rPr lang="en-US" dirty="0"/>
              <a:t> </a:t>
            </a:r>
            <a:r>
              <a:rPr lang="en-US" dirty="0" err="1"/>
              <a:t>trong</a:t>
            </a:r>
            <a:r>
              <a:rPr lang="en-US" dirty="0"/>
              <a:t> </a:t>
            </a:r>
            <a:r>
              <a:rPr lang="en-US" dirty="0" err="1"/>
              <a:t>nhóm</a:t>
            </a:r>
            <a:r>
              <a:rPr lang="en-US" dirty="0"/>
              <a:t> </a:t>
            </a:r>
            <a:r>
              <a:rPr lang="en-US" dirty="0" err="1"/>
              <a:t>lệnh</a:t>
            </a:r>
            <a:r>
              <a:rPr lang="en-US" dirty="0"/>
              <a:t> </a:t>
            </a:r>
            <a:r>
              <a:rPr lang="en-US" b="1" dirty="0"/>
              <a:t>clipboard</a:t>
            </a:r>
            <a:r>
              <a:rPr lang="en-US" dirty="0"/>
              <a:t> </a:t>
            </a:r>
            <a:r>
              <a:rPr lang="en-US" dirty="0" err="1"/>
              <a:t>của</a:t>
            </a:r>
            <a:r>
              <a:rPr lang="en-US" dirty="0"/>
              <a:t> tab </a:t>
            </a:r>
            <a:r>
              <a:rPr lang="en-US" b="1" dirty="0"/>
              <a:t>Home</a:t>
            </a:r>
          </a:p>
          <a:p>
            <a:pPr lvl="1"/>
            <a:r>
              <a:rPr lang="en-US" dirty="0" err="1"/>
              <a:t>Chọn</a:t>
            </a:r>
            <a:r>
              <a:rPr lang="en-US" dirty="0"/>
              <a:t> </a:t>
            </a:r>
            <a:r>
              <a:rPr lang="en-US" dirty="0" err="1"/>
              <a:t>vị</a:t>
            </a:r>
            <a:r>
              <a:rPr lang="en-US" dirty="0"/>
              <a:t> </a:t>
            </a:r>
            <a:r>
              <a:rPr lang="en-US" dirty="0" err="1"/>
              <a:t>trí</a:t>
            </a:r>
            <a:r>
              <a:rPr lang="en-US" dirty="0"/>
              <a:t> </a:t>
            </a:r>
            <a:r>
              <a:rPr lang="en-US" dirty="0" err="1"/>
              <a:t>cần</a:t>
            </a:r>
            <a:r>
              <a:rPr lang="en-US" dirty="0"/>
              <a:t> </a:t>
            </a:r>
            <a:r>
              <a:rPr lang="en-US" dirty="0" err="1"/>
              <a:t>sao</a:t>
            </a:r>
            <a:r>
              <a:rPr lang="en-US" dirty="0"/>
              <a:t> </a:t>
            </a:r>
            <a:r>
              <a:rPr lang="en-US" dirty="0" err="1"/>
              <a:t>chép</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endParaRPr lang="en-US" dirty="0"/>
          </a:p>
          <a:p>
            <a:pPr lvl="2"/>
            <a:r>
              <a:rPr lang="en-US" b="1" dirty="0" err="1"/>
              <a:t>Nhấn</a:t>
            </a:r>
            <a:r>
              <a:rPr lang="en-US" b="1" dirty="0"/>
              <a:t> </a:t>
            </a:r>
            <a:r>
              <a:rPr lang="en-US" b="1" dirty="0" err="1"/>
              <a:t>Ctrl_V</a:t>
            </a:r>
            <a:endParaRPr lang="en-US" b="1" dirty="0"/>
          </a:p>
          <a:p>
            <a:pPr lvl="2"/>
            <a:r>
              <a:rPr lang="en-US" dirty="0"/>
              <a:t>Click </a:t>
            </a:r>
            <a:r>
              <a:rPr lang="en-US" dirty="0" err="1"/>
              <a:t>chuột</a:t>
            </a:r>
            <a:r>
              <a:rPr lang="en-US" dirty="0"/>
              <a:t> </a:t>
            </a:r>
            <a:r>
              <a:rPr lang="en-US" dirty="0" err="1"/>
              <a:t>phải</a:t>
            </a:r>
            <a:r>
              <a:rPr lang="en-US" dirty="0"/>
              <a:t> </a:t>
            </a:r>
            <a:r>
              <a:rPr lang="en-US" dirty="0" err="1"/>
              <a:t>và</a:t>
            </a:r>
            <a:r>
              <a:rPr lang="en-US" dirty="0"/>
              <a:t> </a:t>
            </a:r>
            <a:r>
              <a:rPr lang="en-US" dirty="0" err="1"/>
              <a:t>chọn</a:t>
            </a:r>
            <a:r>
              <a:rPr lang="en-US" dirty="0"/>
              <a:t> </a:t>
            </a:r>
            <a:r>
              <a:rPr lang="en-US" b="1" dirty="0"/>
              <a:t>Paste</a:t>
            </a:r>
          </a:p>
          <a:p>
            <a:pPr lvl="2"/>
            <a:r>
              <a:rPr lang="en-US" dirty="0"/>
              <a:t>Click </a:t>
            </a:r>
            <a:r>
              <a:rPr lang="en-US" dirty="0" err="1"/>
              <a:t>nút</a:t>
            </a:r>
            <a:r>
              <a:rPr lang="en-US" dirty="0"/>
              <a:t> </a:t>
            </a:r>
            <a:r>
              <a:rPr lang="en-US" b="1" dirty="0"/>
              <a:t>Paste </a:t>
            </a:r>
            <a:r>
              <a:rPr lang="en-US" dirty="0" err="1"/>
              <a:t>trong</a:t>
            </a:r>
            <a:r>
              <a:rPr lang="en-US" dirty="0"/>
              <a:t> </a:t>
            </a:r>
            <a:r>
              <a:rPr lang="en-US" dirty="0" err="1"/>
              <a:t>nhóm</a:t>
            </a:r>
            <a:r>
              <a:rPr lang="en-US" dirty="0"/>
              <a:t> </a:t>
            </a:r>
            <a:r>
              <a:rPr lang="en-US" dirty="0" err="1"/>
              <a:t>lệnh</a:t>
            </a:r>
            <a:r>
              <a:rPr lang="en-US" dirty="0"/>
              <a:t> </a:t>
            </a:r>
            <a:r>
              <a:rPr lang="en-US" b="1" dirty="0"/>
              <a:t>clipboard</a:t>
            </a:r>
            <a:r>
              <a:rPr lang="en-US" dirty="0"/>
              <a:t> </a:t>
            </a:r>
            <a:r>
              <a:rPr lang="en-US" dirty="0" err="1"/>
              <a:t>của</a:t>
            </a:r>
            <a:r>
              <a:rPr lang="en-US" dirty="0"/>
              <a:t> tab </a:t>
            </a:r>
            <a:r>
              <a:rPr lang="en-US" b="1" dirty="0"/>
              <a:t>Home</a:t>
            </a:r>
          </a:p>
          <a:p>
            <a:pPr lvl="1"/>
            <a:endParaRPr lang="en-US" dirty="0"/>
          </a:p>
        </p:txBody>
      </p:sp>
      <p:sp>
        <p:nvSpPr>
          <p:cNvPr id="4" name="Date Placeholder 3">
            <a:extLst>
              <a:ext uri="{FF2B5EF4-FFF2-40B4-BE49-F238E27FC236}">
                <a16:creationId xmlns:a16="http://schemas.microsoft.com/office/drawing/2014/main" id="{D18FC3DF-01DD-4EE8-B203-C6CC757B5C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918F754-055F-4BF3-B39D-95F886B08CF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9FBC1C8-AC7E-4638-B242-32430A22C2C3}"/>
              </a:ext>
            </a:extLst>
          </p:cNvPr>
          <p:cNvSpPr>
            <a:spLocks noGrp="1"/>
          </p:cNvSpPr>
          <p:nvPr>
            <p:ph type="sldNum" sz="quarter" idx="12"/>
          </p:nvPr>
        </p:nvSpPr>
        <p:spPr/>
        <p:txBody>
          <a:bodyPr/>
          <a:lstStyle/>
          <a:p>
            <a:fld id="{C1F84318-9856-4A67-8CE7-23A223DD6362}" type="slidenum">
              <a:rPr lang="en-US" smtClean="0"/>
              <a:t>40</a:t>
            </a:fld>
            <a:endParaRPr lang="en-US"/>
          </a:p>
        </p:txBody>
      </p:sp>
    </p:spTree>
    <p:extLst>
      <p:ext uri="{BB962C8B-B14F-4D97-AF65-F5344CB8AC3E}">
        <p14:creationId xmlns:p14="http://schemas.microsoft.com/office/powerpoint/2010/main" val="224059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ADCC-5038-4A2F-BB45-3C7C7D4AF8A2}"/>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33EB6D41-041E-4201-9E3C-F2D4E1D494CB}"/>
              </a:ext>
            </a:extLst>
          </p:cNvPr>
          <p:cNvSpPr>
            <a:spLocks noGrp="1"/>
          </p:cNvSpPr>
          <p:nvPr>
            <p:ph idx="1"/>
          </p:nvPr>
        </p:nvSpPr>
        <p:spPr/>
        <p:txBody>
          <a:bodyPr>
            <a:normAutofit fontScale="92500" lnSpcReduction="10000"/>
          </a:bodyPr>
          <a:lstStyle/>
          <a:p>
            <a:r>
              <a:rPr lang="en-US" sz="3000" b="1" dirty="0">
                <a:solidFill>
                  <a:srgbClr val="FF0000"/>
                </a:solidFill>
              </a:rPr>
              <a:t>Di </a:t>
            </a:r>
            <a:r>
              <a:rPr lang="en-US" sz="3000" b="1" dirty="0" err="1">
                <a:solidFill>
                  <a:srgbClr val="FF0000"/>
                </a:solidFill>
              </a:rPr>
              <a:t>chuyển</a:t>
            </a:r>
            <a:r>
              <a:rPr lang="en-US" sz="3000" b="1" dirty="0">
                <a:solidFill>
                  <a:srgbClr val="FF0000"/>
                </a:solidFill>
              </a:rPr>
              <a:t> </a:t>
            </a:r>
            <a:r>
              <a:rPr lang="en-US" sz="3000" b="1" dirty="0" err="1">
                <a:solidFill>
                  <a:srgbClr val="FF0000"/>
                </a:solidFill>
              </a:rPr>
              <a:t>tập</a:t>
            </a:r>
            <a:r>
              <a:rPr lang="en-US" sz="3000" b="1" dirty="0">
                <a:solidFill>
                  <a:srgbClr val="FF0000"/>
                </a:solidFill>
              </a:rPr>
              <a:t> tin </a:t>
            </a:r>
            <a:r>
              <a:rPr lang="en-US" sz="3000" b="1" dirty="0" err="1">
                <a:solidFill>
                  <a:srgbClr val="FF0000"/>
                </a:solidFill>
              </a:rPr>
              <a:t>và</a:t>
            </a:r>
            <a:r>
              <a:rPr lang="en-US" sz="3000" b="1" dirty="0">
                <a:solidFill>
                  <a:srgbClr val="FF0000"/>
                </a:solidFill>
              </a:rPr>
              <a:t> </a:t>
            </a:r>
            <a:r>
              <a:rPr lang="en-US" sz="3000" b="1" dirty="0" err="1">
                <a:solidFill>
                  <a:srgbClr val="FF0000"/>
                </a:solidFill>
              </a:rPr>
              <a:t>thư</a:t>
            </a:r>
            <a:r>
              <a:rPr lang="en-US" sz="3000" b="1" dirty="0">
                <a:solidFill>
                  <a:srgbClr val="FF0000"/>
                </a:solidFill>
              </a:rPr>
              <a:t> </a:t>
            </a:r>
            <a:r>
              <a:rPr lang="en-US" sz="3000" b="1" dirty="0" err="1">
                <a:solidFill>
                  <a:srgbClr val="FF0000"/>
                </a:solidFill>
              </a:rPr>
              <a:t>mục</a:t>
            </a:r>
            <a:endParaRPr lang="en-US" sz="3000" b="1" dirty="0">
              <a:solidFill>
                <a:srgbClr val="FF0000"/>
              </a:solidFill>
            </a:endParaRPr>
          </a:p>
          <a:p>
            <a:pPr lvl="1"/>
            <a:r>
              <a:rPr lang="en-US" dirty="0" err="1"/>
              <a:t>Chọn</a:t>
            </a:r>
            <a:r>
              <a:rPr lang="en-US" dirty="0"/>
              <a:t> </a:t>
            </a:r>
            <a:r>
              <a:rPr lang="en-US" dirty="0" err="1"/>
              <a:t>các</a:t>
            </a:r>
            <a:r>
              <a:rPr lang="en-US" dirty="0"/>
              <a:t> </a:t>
            </a:r>
            <a:r>
              <a:rPr lang="en-US" dirty="0" err="1"/>
              <a:t>tập</a:t>
            </a:r>
            <a:r>
              <a:rPr lang="en-US" dirty="0"/>
              <a:t> tin </a:t>
            </a:r>
            <a:r>
              <a:rPr lang="en-US" dirty="0" err="1"/>
              <a:t>hoặc</a:t>
            </a:r>
            <a:r>
              <a:rPr lang="en-US" dirty="0"/>
              <a:t> </a:t>
            </a:r>
            <a:r>
              <a:rPr lang="en-US" dirty="0" err="1"/>
              <a:t>thư</a:t>
            </a:r>
            <a:r>
              <a:rPr lang="en-US" dirty="0"/>
              <a:t> </a:t>
            </a:r>
            <a:r>
              <a:rPr lang="en-US" dirty="0" err="1"/>
              <a:t>mục</a:t>
            </a:r>
            <a:r>
              <a:rPr lang="en-US" dirty="0"/>
              <a:t> </a:t>
            </a:r>
            <a:r>
              <a:rPr lang="en-US" dirty="0" err="1"/>
              <a:t>cần</a:t>
            </a:r>
            <a:r>
              <a:rPr lang="en-US" dirty="0"/>
              <a:t> di </a:t>
            </a:r>
            <a:r>
              <a:rPr lang="en-US" dirty="0" err="1"/>
              <a:t>chuyển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2"/>
            <a:r>
              <a:rPr lang="en-US" dirty="0" err="1"/>
              <a:t>Nhấn</a:t>
            </a:r>
            <a:r>
              <a:rPr lang="en-US" dirty="0"/>
              <a:t> </a:t>
            </a:r>
            <a:r>
              <a:rPr lang="en-US" b="1" dirty="0" err="1"/>
              <a:t>Ctrl_X</a:t>
            </a:r>
            <a:endParaRPr lang="en-US" b="1" dirty="0"/>
          </a:p>
          <a:p>
            <a:pPr lvl="2"/>
            <a:r>
              <a:rPr lang="en-US" dirty="0"/>
              <a:t>Click </a:t>
            </a:r>
            <a:r>
              <a:rPr lang="en-US" dirty="0" err="1"/>
              <a:t>chuột</a:t>
            </a:r>
            <a:r>
              <a:rPr lang="en-US" dirty="0"/>
              <a:t> </a:t>
            </a:r>
            <a:r>
              <a:rPr lang="en-US" dirty="0" err="1"/>
              <a:t>phải</a:t>
            </a:r>
            <a:r>
              <a:rPr lang="en-US" dirty="0"/>
              <a:t> </a:t>
            </a:r>
            <a:r>
              <a:rPr lang="en-US" dirty="0" err="1"/>
              <a:t>và</a:t>
            </a:r>
            <a:r>
              <a:rPr lang="en-US" dirty="0"/>
              <a:t> </a:t>
            </a:r>
            <a:r>
              <a:rPr lang="en-US" dirty="0" err="1"/>
              <a:t>chọn</a:t>
            </a:r>
            <a:r>
              <a:rPr lang="en-US" dirty="0"/>
              <a:t> copy</a:t>
            </a:r>
          </a:p>
          <a:p>
            <a:pPr lvl="2"/>
            <a:r>
              <a:rPr lang="en-US" dirty="0"/>
              <a:t>Click </a:t>
            </a:r>
            <a:r>
              <a:rPr lang="en-US" dirty="0" err="1"/>
              <a:t>nút</a:t>
            </a:r>
            <a:r>
              <a:rPr lang="en-US" dirty="0"/>
              <a:t> </a:t>
            </a:r>
            <a:r>
              <a:rPr lang="en-US" b="1" dirty="0"/>
              <a:t>copy</a:t>
            </a:r>
            <a:r>
              <a:rPr lang="en-US" dirty="0"/>
              <a:t> </a:t>
            </a:r>
            <a:r>
              <a:rPr lang="en-US" dirty="0" err="1"/>
              <a:t>trong</a:t>
            </a:r>
            <a:r>
              <a:rPr lang="en-US" dirty="0"/>
              <a:t> </a:t>
            </a:r>
            <a:r>
              <a:rPr lang="en-US" dirty="0" err="1"/>
              <a:t>nhóm</a:t>
            </a:r>
            <a:r>
              <a:rPr lang="en-US" dirty="0"/>
              <a:t> </a:t>
            </a:r>
            <a:r>
              <a:rPr lang="en-US" dirty="0" err="1"/>
              <a:t>lệnh</a:t>
            </a:r>
            <a:r>
              <a:rPr lang="en-US" dirty="0"/>
              <a:t> </a:t>
            </a:r>
            <a:r>
              <a:rPr lang="en-US" b="1" dirty="0"/>
              <a:t>clipboard</a:t>
            </a:r>
            <a:r>
              <a:rPr lang="en-US" dirty="0"/>
              <a:t> </a:t>
            </a:r>
            <a:r>
              <a:rPr lang="en-US" dirty="0" err="1"/>
              <a:t>của</a:t>
            </a:r>
            <a:r>
              <a:rPr lang="en-US" dirty="0"/>
              <a:t> tab </a:t>
            </a:r>
            <a:r>
              <a:rPr lang="en-US" b="1" dirty="0"/>
              <a:t>Home</a:t>
            </a:r>
          </a:p>
          <a:p>
            <a:pPr lvl="1"/>
            <a:r>
              <a:rPr lang="en-US" dirty="0" err="1"/>
              <a:t>Chọn</a:t>
            </a:r>
            <a:r>
              <a:rPr lang="en-US" dirty="0"/>
              <a:t> </a:t>
            </a:r>
            <a:r>
              <a:rPr lang="en-US" dirty="0" err="1"/>
              <a:t>vị</a:t>
            </a:r>
            <a:r>
              <a:rPr lang="en-US" dirty="0"/>
              <a:t> </a:t>
            </a:r>
            <a:r>
              <a:rPr lang="en-US" dirty="0" err="1"/>
              <a:t>trí</a:t>
            </a:r>
            <a:r>
              <a:rPr lang="en-US" dirty="0"/>
              <a:t> </a:t>
            </a:r>
            <a:r>
              <a:rPr lang="en-US" dirty="0" err="1"/>
              <a:t>cần</a:t>
            </a:r>
            <a:r>
              <a:rPr lang="en-US" dirty="0"/>
              <a:t> </a:t>
            </a:r>
            <a:r>
              <a:rPr lang="en-US" dirty="0" err="1"/>
              <a:t>chuyển</a:t>
            </a:r>
            <a:r>
              <a:rPr lang="en-US" dirty="0"/>
              <a:t> </a:t>
            </a:r>
            <a:r>
              <a:rPr lang="en-US" dirty="0" err="1"/>
              <a:t>đến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endParaRPr lang="en-US" dirty="0"/>
          </a:p>
          <a:p>
            <a:pPr lvl="2"/>
            <a:r>
              <a:rPr lang="en-US" b="1" dirty="0" err="1"/>
              <a:t>Nhấn</a:t>
            </a:r>
            <a:r>
              <a:rPr lang="en-US" b="1" dirty="0"/>
              <a:t> </a:t>
            </a:r>
            <a:r>
              <a:rPr lang="en-US" b="1" dirty="0" err="1"/>
              <a:t>Ctrl_V</a:t>
            </a:r>
            <a:endParaRPr lang="en-US" b="1" dirty="0"/>
          </a:p>
          <a:p>
            <a:pPr lvl="2"/>
            <a:r>
              <a:rPr lang="en-US" dirty="0"/>
              <a:t>Click </a:t>
            </a:r>
            <a:r>
              <a:rPr lang="en-US" dirty="0" err="1"/>
              <a:t>chuột</a:t>
            </a:r>
            <a:r>
              <a:rPr lang="en-US" dirty="0"/>
              <a:t> </a:t>
            </a:r>
            <a:r>
              <a:rPr lang="en-US" dirty="0" err="1"/>
              <a:t>phải</a:t>
            </a:r>
            <a:r>
              <a:rPr lang="en-US" dirty="0"/>
              <a:t> </a:t>
            </a:r>
            <a:r>
              <a:rPr lang="en-US" dirty="0" err="1"/>
              <a:t>và</a:t>
            </a:r>
            <a:r>
              <a:rPr lang="en-US" dirty="0"/>
              <a:t> </a:t>
            </a:r>
            <a:r>
              <a:rPr lang="en-US" dirty="0" err="1"/>
              <a:t>chọn</a:t>
            </a:r>
            <a:r>
              <a:rPr lang="en-US" dirty="0"/>
              <a:t> </a:t>
            </a:r>
            <a:r>
              <a:rPr lang="en-US" b="1" dirty="0"/>
              <a:t>Paste</a:t>
            </a:r>
          </a:p>
          <a:p>
            <a:pPr lvl="2"/>
            <a:r>
              <a:rPr lang="en-US" dirty="0"/>
              <a:t>Click </a:t>
            </a:r>
            <a:r>
              <a:rPr lang="en-US" dirty="0" err="1"/>
              <a:t>nút</a:t>
            </a:r>
            <a:r>
              <a:rPr lang="en-US" dirty="0"/>
              <a:t> </a:t>
            </a:r>
            <a:r>
              <a:rPr lang="en-US" b="1" dirty="0"/>
              <a:t>Paste </a:t>
            </a:r>
            <a:r>
              <a:rPr lang="en-US" dirty="0" err="1"/>
              <a:t>trong</a:t>
            </a:r>
            <a:r>
              <a:rPr lang="en-US" dirty="0"/>
              <a:t> </a:t>
            </a:r>
            <a:r>
              <a:rPr lang="en-US" dirty="0" err="1"/>
              <a:t>nhóm</a:t>
            </a:r>
            <a:r>
              <a:rPr lang="en-US" dirty="0"/>
              <a:t> </a:t>
            </a:r>
            <a:r>
              <a:rPr lang="en-US" dirty="0" err="1"/>
              <a:t>lệnh</a:t>
            </a:r>
            <a:r>
              <a:rPr lang="en-US" dirty="0"/>
              <a:t> </a:t>
            </a:r>
            <a:r>
              <a:rPr lang="en-US" b="1" dirty="0"/>
              <a:t>clipboard</a:t>
            </a:r>
            <a:r>
              <a:rPr lang="en-US" dirty="0"/>
              <a:t> </a:t>
            </a:r>
            <a:r>
              <a:rPr lang="en-US" dirty="0" err="1"/>
              <a:t>của</a:t>
            </a:r>
            <a:r>
              <a:rPr lang="en-US" dirty="0"/>
              <a:t> tab </a:t>
            </a:r>
            <a:r>
              <a:rPr lang="en-US" b="1" dirty="0"/>
              <a:t>Home</a:t>
            </a:r>
          </a:p>
          <a:p>
            <a:pPr lvl="1"/>
            <a:endParaRPr lang="en-US" dirty="0"/>
          </a:p>
        </p:txBody>
      </p:sp>
      <p:sp>
        <p:nvSpPr>
          <p:cNvPr id="4" name="Date Placeholder 3">
            <a:extLst>
              <a:ext uri="{FF2B5EF4-FFF2-40B4-BE49-F238E27FC236}">
                <a16:creationId xmlns:a16="http://schemas.microsoft.com/office/drawing/2014/main" id="{D18FC3DF-01DD-4EE8-B203-C6CC757B5C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918F754-055F-4BF3-B39D-95F886B08CF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9FBC1C8-AC7E-4638-B242-32430A22C2C3}"/>
              </a:ext>
            </a:extLst>
          </p:cNvPr>
          <p:cNvSpPr>
            <a:spLocks noGrp="1"/>
          </p:cNvSpPr>
          <p:nvPr>
            <p:ph type="sldNum" sz="quarter" idx="12"/>
          </p:nvPr>
        </p:nvSpPr>
        <p:spPr/>
        <p:txBody>
          <a:bodyPr/>
          <a:lstStyle/>
          <a:p>
            <a:fld id="{C1F84318-9856-4A67-8CE7-23A223DD6362}" type="slidenum">
              <a:rPr lang="en-US" smtClean="0"/>
              <a:t>41</a:t>
            </a:fld>
            <a:endParaRPr lang="en-US"/>
          </a:p>
        </p:txBody>
      </p:sp>
    </p:spTree>
    <p:extLst>
      <p:ext uri="{BB962C8B-B14F-4D97-AF65-F5344CB8AC3E}">
        <p14:creationId xmlns:p14="http://schemas.microsoft.com/office/powerpoint/2010/main" val="380803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2A81-1850-484B-8740-026A19DFCEC9}"/>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1307123F-51A8-4248-AB6D-190BB573A555}"/>
              </a:ext>
            </a:extLst>
          </p:cNvPr>
          <p:cNvSpPr>
            <a:spLocks noGrp="1"/>
          </p:cNvSpPr>
          <p:nvPr>
            <p:ph idx="1"/>
          </p:nvPr>
        </p:nvSpPr>
        <p:spPr/>
        <p:txBody>
          <a:bodyPr/>
          <a:lstStyle/>
          <a:p>
            <a:pPr algn="just"/>
            <a:r>
              <a:rPr lang="en-US" b="1" dirty="0" err="1">
                <a:solidFill>
                  <a:srgbClr val="FF0000"/>
                </a:solidFill>
              </a:rPr>
              <a:t>Các</a:t>
            </a:r>
            <a:r>
              <a:rPr lang="en-US" b="1" dirty="0">
                <a:solidFill>
                  <a:srgbClr val="FF0000"/>
                </a:solidFill>
              </a:rPr>
              <a:t> </a:t>
            </a:r>
            <a:r>
              <a:rPr lang="en-US" b="1" dirty="0" err="1">
                <a:solidFill>
                  <a:srgbClr val="FF0000"/>
                </a:solidFill>
              </a:rPr>
              <a:t>kiểu</a:t>
            </a:r>
            <a:r>
              <a:rPr lang="en-US" b="1" dirty="0">
                <a:solidFill>
                  <a:srgbClr val="FF0000"/>
                </a:solidFill>
              </a:rPr>
              <a:t> </a:t>
            </a:r>
            <a:r>
              <a:rPr lang="en-US" b="1" dirty="0" err="1">
                <a:solidFill>
                  <a:srgbClr val="FF0000"/>
                </a:solidFill>
              </a:rPr>
              <a:t>xem</a:t>
            </a:r>
            <a:r>
              <a:rPr lang="en-US" b="1" dirty="0">
                <a:solidFill>
                  <a:srgbClr val="FF0000"/>
                </a:solidFill>
              </a:rPr>
              <a:t> </a:t>
            </a:r>
            <a:r>
              <a:rPr lang="en-US" b="1" dirty="0" err="1">
                <a:solidFill>
                  <a:srgbClr val="FF0000"/>
                </a:solidFill>
              </a:rPr>
              <a:t>các</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dirty="0"/>
              <a:t>: </a:t>
            </a:r>
            <a:r>
              <a:rPr lang="en-US" dirty="0" err="1"/>
              <a:t>Có</a:t>
            </a:r>
            <a:r>
              <a:rPr lang="en-US" dirty="0"/>
              <a:t> </a:t>
            </a:r>
            <a:r>
              <a:rPr lang="en-US" dirty="0" err="1"/>
              <a:t>nhiều</a:t>
            </a:r>
            <a:r>
              <a:rPr lang="en-US" dirty="0"/>
              <a:t> </a:t>
            </a:r>
            <a:r>
              <a:rPr lang="en-US" dirty="0" err="1"/>
              <a:t>cách</a:t>
            </a:r>
            <a:r>
              <a:rPr lang="en-US" dirty="0"/>
              <a:t> </a:t>
            </a:r>
            <a:r>
              <a:rPr lang="en-US" dirty="0" err="1"/>
              <a:t>để</a:t>
            </a:r>
            <a:r>
              <a:rPr lang="en-US" dirty="0"/>
              <a:t> </a:t>
            </a:r>
            <a:r>
              <a:rPr lang="en-US" dirty="0" err="1"/>
              <a:t>xem</a:t>
            </a:r>
            <a:r>
              <a:rPr lang="en-US" dirty="0"/>
              <a:t> </a:t>
            </a:r>
            <a:r>
              <a:rPr lang="en-US" dirty="0" err="1"/>
              <a:t>thông</a:t>
            </a:r>
            <a:r>
              <a:rPr lang="en-US" dirty="0"/>
              <a:t> tin </a:t>
            </a:r>
            <a:r>
              <a:rPr lang="en-US" dirty="0" err="1"/>
              <a:t>của</a:t>
            </a:r>
            <a:r>
              <a:rPr lang="en-US" dirty="0"/>
              <a:t> </a:t>
            </a:r>
            <a:r>
              <a:rPr lang="en-US" dirty="0" err="1"/>
              <a:t>tập</a:t>
            </a:r>
            <a:r>
              <a:rPr lang="en-US" dirty="0"/>
              <a:t> tin </a:t>
            </a:r>
            <a:r>
              <a:rPr lang="en-US" dirty="0" err="1"/>
              <a:t>hoặc</a:t>
            </a:r>
            <a:r>
              <a:rPr lang="en-US" dirty="0"/>
              <a:t> </a:t>
            </a:r>
            <a:r>
              <a:rPr lang="en-US" dirty="0" err="1"/>
              <a:t>th</a:t>
            </a:r>
            <a:r>
              <a:rPr lang="vi-VN" dirty="0"/>
              <a:t>ư</a:t>
            </a:r>
            <a:r>
              <a:rPr lang="en-US" dirty="0"/>
              <a:t> </a:t>
            </a:r>
            <a:r>
              <a:rPr lang="en-US" dirty="0" err="1"/>
              <a:t>mục</a:t>
            </a:r>
            <a:endParaRPr lang="en-US" dirty="0"/>
          </a:p>
          <a:p>
            <a:pPr lvl="1">
              <a:lnSpc>
                <a:spcPct val="100000"/>
              </a:lnSpc>
            </a:pPr>
            <a:r>
              <a:rPr lang="en-US" dirty="0"/>
              <a:t>Click </a:t>
            </a:r>
            <a:r>
              <a:rPr lang="en-US" dirty="0" err="1"/>
              <a:t>mũi</a:t>
            </a:r>
            <a:r>
              <a:rPr lang="en-US" dirty="0"/>
              <a:t> </a:t>
            </a:r>
            <a:r>
              <a:rPr lang="en-US" dirty="0" err="1"/>
              <a:t>tên</a:t>
            </a:r>
            <a:r>
              <a:rPr lang="en-US" dirty="0"/>
              <a:t> </a:t>
            </a:r>
            <a:r>
              <a:rPr lang="en-US" dirty="0" err="1"/>
              <a:t>của</a:t>
            </a:r>
            <a:r>
              <a:rPr lang="en-US" dirty="0"/>
              <a:t> </a:t>
            </a:r>
            <a:r>
              <a:rPr lang="en-US" dirty="0" err="1"/>
              <a:t>nút</a:t>
            </a:r>
            <a:r>
              <a:rPr lang="en-US" dirty="0"/>
              <a:t> </a:t>
            </a:r>
            <a:r>
              <a:rPr lang="en-US" b="1" dirty="0"/>
              <a:t>View </a:t>
            </a:r>
          </a:p>
          <a:p>
            <a:pPr lvl="1" algn="just">
              <a:lnSpc>
                <a:spcPct val="100000"/>
              </a:lnSpc>
            </a:pPr>
            <a:r>
              <a:rPr lang="en-US" b="1" dirty="0" err="1"/>
              <a:t>Hoặc</a:t>
            </a:r>
            <a:r>
              <a:rPr lang="en-US" b="1" dirty="0"/>
              <a:t> click </a:t>
            </a:r>
            <a:r>
              <a:rPr lang="en-US" b="1" dirty="0" err="1"/>
              <a:t>chuột</a:t>
            </a:r>
            <a:r>
              <a:rPr lang="en-US" b="1" dirty="0"/>
              <a:t> </a:t>
            </a:r>
            <a:r>
              <a:rPr lang="en-US" b="1" dirty="0" err="1"/>
              <a:t>phải</a:t>
            </a:r>
            <a:r>
              <a:rPr lang="en-US" b="1" dirty="0"/>
              <a:t> </a:t>
            </a:r>
            <a:r>
              <a:rPr lang="en-US" dirty="0" err="1"/>
              <a:t>tại</a:t>
            </a:r>
            <a:r>
              <a:rPr lang="en-US" dirty="0"/>
              <a:t> vi </a:t>
            </a:r>
            <a:r>
              <a:rPr lang="en-US" dirty="0" err="1"/>
              <a:t>trí</a:t>
            </a:r>
            <a:r>
              <a:rPr lang="en-US" dirty="0"/>
              <a:t> </a:t>
            </a:r>
            <a:r>
              <a:rPr lang="en-US" dirty="0" err="1"/>
              <a:t>trống</a:t>
            </a:r>
            <a:r>
              <a:rPr lang="en-US" dirty="0"/>
              <a:t> </a:t>
            </a:r>
            <a:r>
              <a:rPr lang="en-US" dirty="0" err="1"/>
              <a:t>trong</a:t>
            </a:r>
            <a:r>
              <a:rPr lang="en-US" dirty="0"/>
              <a:t> </a:t>
            </a:r>
            <a:r>
              <a:rPr lang="en-US" dirty="0" err="1"/>
              <a:t>khung</a:t>
            </a:r>
            <a:r>
              <a:rPr lang="en-US" dirty="0"/>
              <a:t> </a:t>
            </a:r>
            <a:r>
              <a:rPr lang="en-US" b="1" dirty="0"/>
              <a:t>Contents pane </a:t>
            </a:r>
            <a:r>
              <a:rPr lang="en-US" dirty="0" err="1"/>
              <a:t>và</a:t>
            </a:r>
            <a:r>
              <a:rPr lang="en-US" dirty="0"/>
              <a:t> </a:t>
            </a:r>
            <a:r>
              <a:rPr lang="en-US" dirty="0" err="1"/>
              <a:t>chọn</a:t>
            </a:r>
            <a:r>
              <a:rPr lang="en-US" dirty="0"/>
              <a:t> </a:t>
            </a:r>
            <a:r>
              <a:rPr lang="en-US" b="1" dirty="0"/>
              <a:t>View</a:t>
            </a:r>
          </a:p>
          <a:p>
            <a:pPr lvl="1">
              <a:lnSpc>
                <a:spcPct val="100000"/>
              </a:lnSpc>
            </a:pPr>
            <a:r>
              <a:rPr lang="en-US" dirty="0" err="1"/>
              <a:t>Hoặc</a:t>
            </a:r>
            <a:r>
              <a:rPr lang="en-US" dirty="0"/>
              <a:t> </a:t>
            </a:r>
            <a:r>
              <a:rPr lang="en-US" dirty="0" err="1"/>
              <a:t>trên</a:t>
            </a:r>
            <a:r>
              <a:rPr lang="en-US" dirty="0"/>
              <a:t> </a:t>
            </a:r>
            <a:r>
              <a:rPr lang="en-US" dirty="0" err="1"/>
              <a:t>thanh</a:t>
            </a:r>
            <a:r>
              <a:rPr lang="en-US" dirty="0"/>
              <a:t> </a:t>
            </a:r>
            <a:r>
              <a:rPr lang="en-US" dirty="0" err="1"/>
              <a:t>lệnh</a:t>
            </a:r>
            <a:r>
              <a:rPr lang="en-US" dirty="0"/>
              <a:t>, click </a:t>
            </a:r>
            <a:r>
              <a:rPr lang="en-US" dirty="0" err="1"/>
              <a:t>nút</a:t>
            </a:r>
            <a:r>
              <a:rPr lang="en-US" dirty="0"/>
              <a:t> </a:t>
            </a:r>
            <a:r>
              <a:rPr lang="en-US" b="1" dirty="0"/>
              <a:t>View</a:t>
            </a:r>
            <a:endParaRPr lang="en-US" dirty="0"/>
          </a:p>
        </p:txBody>
      </p:sp>
      <p:sp>
        <p:nvSpPr>
          <p:cNvPr id="4" name="Date Placeholder 3">
            <a:extLst>
              <a:ext uri="{FF2B5EF4-FFF2-40B4-BE49-F238E27FC236}">
                <a16:creationId xmlns:a16="http://schemas.microsoft.com/office/drawing/2014/main" id="{7A0ABA9F-CCD6-48E9-930E-CA78DC7156D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2B4C75E-08B6-45FE-92C5-3C47AE54A5D6}"/>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69D35BA-DA32-4D32-8920-04D4FC0C1AD6}"/>
              </a:ext>
            </a:extLst>
          </p:cNvPr>
          <p:cNvSpPr>
            <a:spLocks noGrp="1"/>
          </p:cNvSpPr>
          <p:nvPr>
            <p:ph type="sldNum" sz="quarter" idx="12"/>
          </p:nvPr>
        </p:nvSpPr>
        <p:spPr/>
        <p:txBody>
          <a:bodyPr/>
          <a:lstStyle/>
          <a:p>
            <a:fld id="{C1F84318-9856-4A67-8CE7-23A223DD6362}" type="slidenum">
              <a:rPr lang="en-US" smtClean="0"/>
              <a:t>42</a:t>
            </a:fld>
            <a:endParaRPr lang="en-US"/>
          </a:p>
        </p:txBody>
      </p:sp>
      <p:pic>
        <p:nvPicPr>
          <p:cNvPr id="7" name="Picture 6">
            <a:extLst>
              <a:ext uri="{FF2B5EF4-FFF2-40B4-BE49-F238E27FC236}">
                <a16:creationId xmlns:a16="http://schemas.microsoft.com/office/drawing/2014/main" id="{485A0D22-FFB4-4707-B1FF-947E33B5DC19}"/>
              </a:ext>
            </a:extLst>
          </p:cNvPr>
          <p:cNvPicPr>
            <a:picLocks noChangeAspect="1"/>
          </p:cNvPicPr>
          <p:nvPr/>
        </p:nvPicPr>
        <p:blipFill>
          <a:blip r:embed="rId2"/>
          <a:stretch>
            <a:fillRect/>
          </a:stretch>
        </p:blipFill>
        <p:spPr>
          <a:xfrm>
            <a:off x="7155219" y="2772163"/>
            <a:ext cx="805938" cy="431347"/>
          </a:xfrm>
          <a:prstGeom prst="rect">
            <a:avLst/>
          </a:prstGeom>
        </p:spPr>
      </p:pic>
      <p:pic>
        <p:nvPicPr>
          <p:cNvPr id="8" name="Picture 7">
            <a:extLst>
              <a:ext uri="{FF2B5EF4-FFF2-40B4-BE49-F238E27FC236}">
                <a16:creationId xmlns:a16="http://schemas.microsoft.com/office/drawing/2014/main" id="{E849D75C-39E4-40AA-82D9-79D33A83EB37}"/>
              </a:ext>
            </a:extLst>
          </p:cNvPr>
          <p:cNvPicPr>
            <a:picLocks noChangeAspect="1"/>
          </p:cNvPicPr>
          <p:nvPr/>
        </p:nvPicPr>
        <p:blipFill>
          <a:blip r:embed="rId2"/>
          <a:stretch>
            <a:fillRect/>
          </a:stretch>
        </p:blipFill>
        <p:spPr>
          <a:xfrm>
            <a:off x="8484831" y="4138127"/>
            <a:ext cx="805938" cy="431347"/>
          </a:xfrm>
          <a:prstGeom prst="rect">
            <a:avLst/>
          </a:prstGeom>
        </p:spPr>
      </p:pic>
    </p:spTree>
    <p:extLst>
      <p:ext uri="{BB962C8B-B14F-4D97-AF65-F5344CB8AC3E}">
        <p14:creationId xmlns:p14="http://schemas.microsoft.com/office/powerpoint/2010/main" val="1661916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AFE8-EAC8-4182-B9A2-F60C5CB7BA22}"/>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4BDC55C8-49DA-409F-AC49-15D0D1FE7150}"/>
              </a:ext>
            </a:extLst>
          </p:cNvPr>
          <p:cNvSpPr>
            <a:spLocks noGrp="1"/>
          </p:cNvSpPr>
          <p:nvPr>
            <p:ph idx="1"/>
          </p:nvPr>
        </p:nvSpPr>
        <p:spPr/>
        <p:txBody>
          <a:bodyPr/>
          <a:lstStyle/>
          <a:p>
            <a:r>
              <a:rPr lang="en-US" b="1" dirty="0" err="1">
                <a:solidFill>
                  <a:srgbClr val="FF0000"/>
                </a:solidFill>
              </a:rPr>
              <a:t>Cách</a:t>
            </a:r>
            <a:r>
              <a:rPr lang="en-US" b="1" dirty="0">
                <a:solidFill>
                  <a:srgbClr val="FF0000"/>
                </a:solidFill>
              </a:rPr>
              <a:t> </a:t>
            </a:r>
            <a:r>
              <a:rPr lang="en-US" b="1" dirty="0" err="1">
                <a:solidFill>
                  <a:srgbClr val="FF0000"/>
                </a:solidFill>
              </a:rPr>
              <a:t>sắp</a:t>
            </a:r>
            <a:r>
              <a:rPr lang="en-US" b="1" dirty="0">
                <a:solidFill>
                  <a:srgbClr val="FF0000"/>
                </a:solidFill>
              </a:rPr>
              <a:t> </a:t>
            </a:r>
            <a:r>
              <a:rPr lang="en-US" b="1" dirty="0" err="1">
                <a:solidFill>
                  <a:srgbClr val="FF0000"/>
                </a:solidFill>
              </a:rPr>
              <a:t>xếp</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a:solidFill>
                  <a:srgbClr val="FF0000"/>
                </a:solidFill>
              </a:rPr>
              <a:t>của</a:t>
            </a:r>
            <a:r>
              <a:rPr lang="en-US" b="1" dirty="0">
                <a:solidFill>
                  <a:srgbClr val="FF0000"/>
                </a:solidFill>
              </a:rPr>
              <a:t> </a:t>
            </a:r>
            <a:r>
              <a:rPr lang="en-US" b="1" dirty="0" err="1">
                <a:solidFill>
                  <a:srgbClr val="FF0000"/>
                </a:solidFill>
              </a:rPr>
              <a:t>một</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b="1" dirty="0">
                <a:solidFill>
                  <a:srgbClr val="FF0000"/>
                </a:solidFill>
              </a:rPr>
              <a:t>:</a:t>
            </a:r>
          </a:p>
          <a:p>
            <a:pPr lvl="1"/>
            <a:r>
              <a:rPr lang="en-US" dirty="0" err="1"/>
              <a:t>Hiển</a:t>
            </a:r>
            <a:r>
              <a:rPr lang="en-US" dirty="0"/>
              <a:t> </a:t>
            </a:r>
            <a:r>
              <a:rPr lang="en-US" dirty="0" err="1"/>
              <a:t>thị</a:t>
            </a:r>
            <a:r>
              <a:rPr lang="en-US" dirty="0"/>
              <a:t> </a:t>
            </a:r>
            <a:r>
              <a:rPr lang="en-US" dirty="0" err="1"/>
              <a:t>nội</a:t>
            </a:r>
            <a:r>
              <a:rPr lang="en-US" dirty="0"/>
              <a:t> dung </a:t>
            </a:r>
            <a:r>
              <a:rPr lang="en-US" dirty="0" err="1"/>
              <a:t>của</a:t>
            </a:r>
            <a:r>
              <a:rPr lang="en-US" dirty="0"/>
              <a:t> </a:t>
            </a:r>
            <a:r>
              <a:rPr lang="en-US" dirty="0" err="1"/>
              <a:t>thư</a:t>
            </a:r>
            <a:r>
              <a:rPr lang="en-US" dirty="0"/>
              <a:t> </a:t>
            </a:r>
            <a:r>
              <a:rPr lang="en-US" dirty="0" err="1"/>
              <a:t>mục</a:t>
            </a:r>
            <a:r>
              <a:rPr lang="en-US" dirty="0"/>
              <a:t> </a:t>
            </a:r>
            <a:r>
              <a:rPr lang="en-US" dirty="0" err="1"/>
              <a:t>theo</a:t>
            </a:r>
            <a:r>
              <a:rPr lang="en-US" dirty="0"/>
              <a:t> </a:t>
            </a:r>
            <a:r>
              <a:rPr lang="en-US" dirty="0" err="1"/>
              <a:t>kiểu</a:t>
            </a:r>
            <a:r>
              <a:rPr lang="en-US" dirty="0"/>
              <a:t> </a:t>
            </a:r>
            <a:r>
              <a:rPr lang="en-US" b="1" dirty="0"/>
              <a:t>Detail</a:t>
            </a:r>
          </a:p>
          <a:p>
            <a:pPr lvl="1"/>
            <a:r>
              <a:rPr lang="en-US" dirty="0"/>
              <a:t>Click </a:t>
            </a:r>
            <a:r>
              <a:rPr lang="en-US" dirty="0" err="1"/>
              <a:t>chuột</a:t>
            </a:r>
            <a:r>
              <a:rPr lang="en-US" dirty="0"/>
              <a:t> </a:t>
            </a:r>
            <a:r>
              <a:rPr lang="en-US" dirty="0" err="1"/>
              <a:t>vào</a:t>
            </a:r>
            <a:r>
              <a:rPr lang="en-US" dirty="0"/>
              <a:t> </a:t>
            </a:r>
            <a:r>
              <a:rPr lang="en-US" dirty="0" err="1"/>
              <a:t>tiêu</a:t>
            </a:r>
            <a:r>
              <a:rPr lang="en-US" dirty="0"/>
              <a:t> </a:t>
            </a:r>
            <a:r>
              <a:rPr lang="en-US" dirty="0" err="1"/>
              <a:t>đề</a:t>
            </a:r>
            <a:r>
              <a:rPr lang="en-US" dirty="0"/>
              <a:t> </a:t>
            </a:r>
            <a:r>
              <a:rPr lang="en-US" dirty="0" err="1"/>
              <a:t>của</a:t>
            </a:r>
            <a:r>
              <a:rPr lang="en-US" dirty="0"/>
              <a:t> </a:t>
            </a:r>
            <a:r>
              <a:rPr lang="en-US" dirty="0" err="1"/>
              <a:t>cột</a:t>
            </a:r>
            <a:r>
              <a:rPr lang="en-US" dirty="0"/>
              <a:t> </a:t>
            </a:r>
            <a:r>
              <a:rPr lang="en-US" dirty="0" err="1"/>
              <a:t>để</a:t>
            </a:r>
            <a:r>
              <a:rPr lang="en-US" dirty="0"/>
              <a:t> </a:t>
            </a:r>
            <a:r>
              <a:rPr lang="en-US" dirty="0" err="1"/>
              <a:t>sắp</a:t>
            </a:r>
            <a:r>
              <a:rPr lang="en-US" dirty="0"/>
              <a:t> </a:t>
            </a:r>
            <a:r>
              <a:rPr lang="en-US" dirty="0" err="1"/>
              <a:t>xếp</a:t>
            </a:r>
            <a:r>
              <a:rPr lang="en-US" dirty="0"/>
              <a:t> </a:t>
            </a:r>
            <a:r>
              <a:rPr lang="en-US" dirty="0" err="1"/>
              <a:t>hoặc</a:t>
            </a:r>
            <a:r>
              <a:rPr lang="en-US" dirty="0"/>
              <a:t> click </a:t>
            </a:r>
            <a:r>
              <a:rPr lang="en-US" dirty="0" err="1"/>
              <a:t>nút</a:t>
            </a:r>
            <a:r>
              <a:rPr lang="en-US" dirty="0"/>
              <a:t> Sort </a:t>
            </a:r>
            <a:r>
              <a:rPr lang="en-US" dirty="0" err="1"/>
              <a:t>trên</a:t>
            </a:r>
            <a:r>
              <a:rPr lang="en-US" dirty="0"/>
              <a:t> </a:t>
            </a:r>
            <a:r>
              <a:rPr lang="en-US" dirty="0" err="1"/>
              <a:t>thanh</a:t>
            </a:r>
            <a:r>
              <a:rPr lang="en-US" dirty="0"/>
              <a:t> </a:t>
            </a:r>
            <a:r>
              <a:rPr lang="en-US" dirty="0" err="1"/>
              <a:t>lệnh</a:t>
            </a:r>
            <a:r>
              <a:rPr lang="en-US" dirty="0"/>
              <a:t> </a:t>
            </a:r>
            <a:r>
              <a:rPr lang="en-US" dirty="0" err="1"/>
              <a:t>và</a:t>
            </a:r>
            <a:r>
              <a:rPr lang="en-US" dirty="0"/>
              <a:t> </a:t>
            </a:r>
            <a:r>
              <a:rPr lang="en-US" dirty="0" err="1"/>
              <a:t>chọn</a:t>
            </a:r>
            <a:r>
              <a:rPr lang="en-US" dirty="0"/>
              <a:t> </a:t>
            </a:r>
            <a:r>
              <a:rPr lang="en-US" dirty="0" err="1"/>
              <a:t>tiêu</a:t>
            </a:r>
            <a:r>
              <a:rPr lang="en-US" dirty="0"/>
              <a:t> </a:t>
            </a:r>
            <a:r>
              <a:rPr lang="en-US" dirty="0" err="1"/>
              <a:t>chí</a:t>
            </a:r>
            <a:r>
              <a:rPr lang="en-US" dirty="0"/>
              <a:t> </a:t>
            </a:r>
            <a:r>
              <a:rPr lang="en-US" dirty="0" err="1"/>
              <a:t>sắp</a:t>
            </a:r>
            <a:r>
              <a:rPr lang="en-US" dirty="0"/>
              <a:t> </a:t>
            </a:r>
            <a:r>
              <a:rPr lang="en-US" dirty="0" err="1"/>
              <a:t>xếp</a:t>
            </a:r>
            <a:endParaRPr lang="en-US" dirty="0"/>
          </a:p>
          <a:p>
            <a:pPr lvl="1"/>
            <a:r>
              <a:rPr lang="en-US" dirty="0" err="1"/>
              <a:t>Có</a:t>
            </a:r>
            <a:r>
              <a:rPr lang="en-US" dirty="0"/>
              <a:t> </a:t>
            </a:r>
            <a:r>
              <a:rPr lang="en-US" dirty="0" err="1"/>
              <a:t>thể</a:t>
            </a:r>
            <a:r>
              <a:rPr lang="en-US" dirty="0"/>
              <a:t> </a:t>
            </a:r>
            <a:r>
              <a:rPr lang="en-US" dirty="0" err="1"/>
              <a:t>sắp</a:t>
            </a:r>
            <a:r>
              <a:rPr lang="en-US" dirty="0"/>
              <a:t> </a:t>
            </a:r>
            <a:r>
              <a:rPr lang="en-US" dirty="0" err="1"/>
              <a:t>các</a:t>
            </a:r>
            <a:r>
              <a:rPr lang="en-US" dirty="0"/>
              <a:t> </a:t>
            </a:r>
            <a:r>
              <a:rPr lang="en-US" dirty="0" err="1"/>
              <a:t>tập</a:t>
            </a:r>
            <a:r>
              <a:rPr lang="en-US" dirty="0"/>
              <a:t> tin </a:t>
            </a:r>
            <a:r>
              <a:rPr lang="en-US" dirty="0" err="1"/>
              <a:t>và</a:t>
            </a:r>
            <a:r>
              <a:rPr lang="en-US" dirty="0"/>
              <a:t> </a:t>
            </a:r>
            <a:r>
              <a:rPr lang="en-US" dirty="0" err="1"/>
              <a:t>th</a:t>
            </a:r>
            <a:r>
              <a:rPr lang="vi-VN" dirty="0"/>
              <a:t>ư</a:t>
            </a:r>
            <a:r>
              <a:rPr lang="en-US" dirty="0"/>
              <a:t> </a:t>
            </a:r>
            <a:r>
              <a:rPr lang="en-US" dirty="0" err="1"/>
              <a:t>mục</a:t>
            </a:r>
            <a:r>
              <a:rPr lang="en-US" dirty="0"/>
              <a:t> </a:t>
            </a:r>
            <a:r>
              <a:rPr lang="en-US" dirty="0" err="1"/>
              <a:t>theo</a:t>
            </a:r>
            <a:r>
              <a:rPr lang="en-US" dirty="0"/>
              <a:t> </a:t>
            </a:r>
            <a:r>
              <a:rPr lang="en-US" dirty="0" err="1"/>
              <a:t>tên</a:t>
            </a:r>
            <a:r>
              <a:rPr lang="en-US" dirty="0"/>
              <a:t>, </a:t>
            </a:r>
            <a:r>
              <a:rPr lang="en-US" dirty="0" err="1"/>
              <a:t>loại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và</a:t>
            </a:r>
            <a:r>
              <a:rPr lang="en-US" dirty="0"/>
              <a:t> </a:t>
            </a:r>
            <a:r>
              <a:rPr lang="en-US" dirty="0" err="1"/>
              <a:t>ngày</a:t>
            </a:r>
            <a:r>
              <a:rPr lang="en-US" dirty="0"/>
              <a:t> </a:t>
            </a:r>
            <a:r>
              <a:rPr lang="en-US" dirty="0" err="1"/>
              <a:t>cập</a:t>
            </a:r>
            <a:r>
              <a:rPr lang="en-US" dirty="0"/>
              <a:t> </a:t>
            </a:r>
            <a:r>
              <a:rPr lang="en-US" dirty="0" err="1"/>
              <a:t>nhật</a:t>
            </a:r>
            <a:endParaRPr lang="en-US" dirty="0"/>
          </a:p>
        </p:txBody>
      </p:sp>
      <p:sp>
        <p:nvSpPr>
          <p:cNvPr id="4" name="Date Placeholder 3">
            <a:extLst>
              <a:ext uri="{FF2B5EF4-FFF2-40B4-BE49-F238E27FC236}">
                <a16:creationId xmlns:a16="http://schemas.microsoft.com/office/drawing/2014/main" id="{97D315FE-F003-4064-BDB9-9FFFA47BD92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170BC36-31BA-4717-9934-6AFD34C280B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C0D4CB37-53F7-449E-A146-DBAA07AAEA5E}"/>
              </a:ext>
            </a:extLst>
          </p:cNvPr>
          <p:cNvSpPr>
            <a:spLocks noGrp="1"/>
          </p:cNvSpPr>
          <p:nvPr>
            <p:ph type="sldNum" sz="quarter" idx="12"/>
          </p:nvPr>
        </p:nvSpPr>
        <p:spPr/>
        <p:txBody>
          <a:bodyPr/>
          <a:lstStyle/>
          <a:p>
            <a:fld id="{C1F84318-9856-4A67-8CE7-23A223DD6362}" type="slidenum">
              <a:rPr lang="en-US" smtClean="0"/>
              <a:t>43</a:t>
            </a:fld>
            <a:endParaRPr lang="en-US"/>
          </a:p>
        </p:txBody>
      </p:sp>
    </p:spTree>
    <p:extLst>
      <p:ext uri="{BB962C8B-B14F-4D97-AF65-F5344CB8AC3E}">
        <p14:creationId xmlns:p14="http://schemas.microsoft.com/office/powerpoint/2010/main" val="350157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1F10-9C9F-4110-ACF5-19615CBD2907}"/>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FCCA4D17-0A7D-45B5-A9F0-08FF96CAD127}"/>
              </a:ext>
            </a:extLst>
          </p:cNvPr>
          <p:cNvSpPr>
            <a:spLocks noGrp="1"/>
          </p:cNvSpPr>
          <p:nvPr>
            <p:ph idx="1"/>
          </p:nvPr>
        </p:nvSpPr>
        <p:spPr/>
        <p:txBody>
          <a:bodyPr/>
          <a:lstStyle/>
          <a:p>
            <a:r>
              <a:rPr lang="en-US" b="1" dirty="0" err="1">
                <a:solidFill>
                  <a:srgbClr val="FF0000"/>
                </a:solidFill>
              </a:rPr>
              <a:t>Tìm</a:t>
            </a:r>
            <a:r>
              <a:rPr lang="en-US" b="1" dirty="0">
                <a:solidFill>
                  <a:srgbClr val="FF0000"/>
                </a:solidFill>
              </a:rPr>
              <a:t> </a:t>
            </a:r>
            <a:r>
              <a:rPr lang="en-US" b="1" dirty="0" err="1">
                <a:solidFill>
                  <a:srgbClr val="FF0000"/>
                </a:solidFill>
              </a:rPr>
              <a:t>kiếm</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thư</a:t>
            </a:r>
            <a:r>
              <a:rPr lang="en-US" b="1" dirty="0">
                <a:solidFill>
                  <a:srgbClr val="FF0000"/>
                </a:solidFill>
              </a:rPr>
              <a:t> </a:t>
            </a:r>
            <a:r>
              <a:rPr lang="en-US" b="1" dirty="0" err="1">
                <a:solidFill>
                  <a:srgbClr val="FF0000"/>
                </a:solidFill>
              </a:rPr>
              <a:t>mục</a:t>
            </a:r>
            <a:r>
              <a:rPr lang="en-US" dirty="0"/>
              <a:t>:</a:t>
            </a:r>
          </a:p>
          <a:p>
            <a:pPr lvl="1"/>
            <a:r>
              <a:rPr lang="en-US" dirty="0" err="1"/>
              <a:t>Trong</a:t>
            </a:r>
            <a:r>
              <a:rPr lang="en-US" dirty="0"/>
              <a:t> ô Search </a:t>
            </a:r>
            <a:r>
              <a:rPr lang="en-US" dirty="0" err="1"/>
              <a:t>của</a:t>
            </a:r>
            <a:r>
              <a:rPr lang="en-US" dirty="0"/>
              <a:t> File </a:t>
            </a:r>
            <a:r>
              <a:rPr lang="en-US" dirty="0" err="1"/>
              <a:t>Exporer</a:t>
            </a:r>
            <a:endParaRPr lang="en-US" dirty="0"/>
          </a:p>
          <a:p>
            <a:pPr lvl="1"/>
            <a:r>
              <a:rPr lang="en-US" dirty="0" err="1"/>
              <a:t>Nhập</a:t>
            </a:r>
            <a:r>
              <a:rPr lang="en-US" dirty="0"/>
              <a:t> </a:t>
            </a:r>
            <a:r>
              <a:rPr lang="en-US" dirty="0" err="1"/>
              <a:t>tên</a:t>
            </a:r>
            <a:r>
              <a:rPr lang="en-US" dirty="0"/>
              <a:t> </a:t>
            </a:r>
            <a:r>
              <a:rPr lang="en-US" dirty="0" err="1"/>
              <a:t>tập</a:t>
            </a:r>
            <a:r>
              <a:rPr lang="en-US" dirty="0"/>
              <a:t> tin </a:t>
            </a:r>
            <a:r>
              <a:rPr lang="en-US" dirty="0" err="1"/>
              <a:t>hoặc</a:t>
            </a:r>
            <a:r>
              <a:rPr lang="en-US" dirty="0"/>
              <a:t> </a:t>
            </a:r>
            <a:r>
              <a:rPr lang="en-US" dirty="0" err="1"/>
              <a:t>thư</a:t>
            </a:r>
            <a:r>
              <a:rPr lang="en-US" dirty="0"/>
              <a:t> </a:t>
            </a:r>
            <a:r>
              <a:rPr lang="en-US" dirty="0" err="1"/>
              <a:t>mục</a:t>
            </a:r>
            <a:r>
              <a:rPr lang="en-US" dirty="0"/>
              <a:t> </a:t>
            </a:r>
            <a:r>
              <a:rPr lang="en-US" dirty="0" err="1"/>
              <a:t>cần</a:t>
            </a:r>
            <a:r>
              <a:rPr lang="en-US" dirty="0"/>
              <a:t> </a:t>
            </a:r>
            <a:r>
              <a:rPr lang="en-US" dirty="0" err="1"/>
              <a:t>tìm</a:t>
            </a:r>
            <a:r>
              <a:rPr lang="en-US" dirty="0"/>
              <a:t> </a:t>
            </a:r>
            <a:r>
              <a:rPr lang="en-US" dirty="0">
                <a:sym typeface="Wingdings" panose="05000000000000000000" pitchFamily="2" charset="2"/>
              </a:rPr>
              <a:t> Enter</a:t>
            </a:r>
            <a:endParaRPr lang="en-US" dirty="0"/>
          </a:p>
        </p:txBody>
      </p:sp>
      <p:sp>
        <p:nvSpPr>
          <p:cNvPr id="4" name="Date Placeholder 3">
            <a:extLst>
              <a:ext uri="{FF2B5EF4-FFF2-40B4-BE49-F238E27FC236}">
                <a16:creationId xmlns:a16="http://schemas.microsoft.com/office/drawing/2014/main" id="{1363B13A-3BC7-4F73-981C-DEB17091B2C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E3D0857-0AAF-4CFE-95DD-FB8C14FB13F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483DBF4-4BF7-498C-9722-2EB16FF64DB1}"/>
              </a:ext>
            </a:extLst>
          </p:cNvPr>
          <p:cNvSpPr>
            <a:spLocks noGrp="1"/>
          </p:cNvSpPr>
          <p:nvPr>
            <p:ph type="sldNum" sz="quarter" idx="12"/>
          </p:nvPr>
        </p:nvSpPr>
        <p:spPr/>
        <p:txBody>
          <a:bodyPr/>
          <a:lstStyle/>
          <a:p>
            <a:fld id="{C1F84318-9856-4A67-8CE7-23A223DD6362}" type="slidenum">
              <a:rPr lang="en-US" smtClean="0"/>
              <a:t>44</a:t>
            </a:fld>
            <a:endParaRPr lang="en-US"/>
          </a:p>
        </p:txBody>
      </p:sp>
      <p:grpSp>
        <p:nvGrpSpPr>
          <p:cNvPr id="10" name="Group 9">
            <a:extLst>
              <a:ext uri="{FF2B5EF4-FFF2-40B4-BE49-F238E27FC236}">
                <a16:creationId xmlns:a16="http://schemas.microsoft.com/office/drawing/2014/main" id="{0C86BA2A-791C-4C45-915B-5AB5DDDBF1FE}"/>
              </a:ext>
            </a:extLst>
          </p:cNvPr>
          <p:cNvGrpSpPr/>
          <p:nvPr/>
        </p:nvGrpSpPr>
        <p:grpSpPr>
          <a:xfrm>
            <a:off x="2825192" y="3527403"/>
            <a:ext cx="8744734" cy="2383819"/>
            <a:chOff x="2759878" y="2951856"/>
            <a:chExt cx="8744734" cy="2383819"/>
          </a:xfrm>
        </p:grpSpPr>
        <p:pic>
          <p:nvPicPr>
            <p:cNvPr id="8" name="Picture 7">
              <a:extLst>
                <a:ext uri="{FF2B5EF4-FFF2-40B4-BE49-F238E27FC236}">
                  <a16:creationId xmlns:a16="http://schemas.microsoft.com/office/drawing/2014/main" id="{96A06C7F-D794-4951-A983-D6B2D9A29592}"/>
                </a:ext>
              </a:extLst>
            </p:cNvPr>
            <p:cNvPicPr>
              <a:picLocks noChangeAspect="1"/>
            </p:cNvPicPr>
            <p:nvPr/>
          </p:nvPicPr>
          <p:blipFill rotWithShape="1">
            <a:blip r:embed="rId2"/>
            <a:srcRect b="59756"/>
            <a:stretch/>
          </p:blipFill>
          <p:spPr>
            <a:xfrm>
              <a:off x="2759878" y="2951856"/>
              <a:ext cx="8574067" cy="2383819"/>
            </a:xfrm>
            <a:prstGeom prst="rect">
              <a:avLst/>
            </a:prstGeom>
            <a:ln>
              <a:no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600FD8E7-79B0-4191-9A0B-8AE0B8D7B7ED}"/>
                </a:ext>
              </a:extLst>
            </p:cNvPr>
            <p:cNvSpPr/>
            <p:nvPr/>
          </p:nvSpPr>
          <p:spPr>
            <a:xfrm>
              <a:off x="8802356" y="3429000"/>
              <a:ext cx="2702256" cy="6305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1275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1F10-9C9F-4110-ACF5-19615CBD2907}"/>
              </a:ext>
            </a:extLst>
          </p:cNvPr>
          <p:cNvSpPr>
            <a:spLocks noGrp="1"/>
          </p:cNvSpPr>
          <p:nvPr>
            <p:ph type="title"/>
          </p:nvPr>
        </p:nvSpPr>
        <p:spPr/>
        <p:txBody>
          <a:bodyPr/>
          <a:lstStyle/>
          <a:p>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trong</a:t>
            </a:r>
            <a:r>
              <a:rPr lang="en-US" dirty="0"/>
              <a:t> File Explorer</a:t>
            </a:r>
          </a:p>
        </p:txBody>
      </p:sp>
      <p:sp>
        <p:nvSpPr>
          <p:cNvPr id="3" name="Content Placeholder 2">
            <a:extLst>
              <a:ext uri="{FF2B5EF4-FFF2-40B4-BE49-F238E27FC236}">
                <a16:creationId xmlns:a16="http://schemas.microsoft.com/office/drawing/2014/main" id="{FCCA4D17-0A7D-45B5-A9F0-08FF96CAD127}"/>
              </a:ext>
            </a:extLst>
          </p:cNvPr>
          <p:cNvSpPr>
            <a:spLocks noGrp="1"/>
          </p:cNvSpPr>
          <p:nvPr>
            <p:ph idx="1"/>
          </p:nvPr>
        </p:nvSpPr>
        <p:spPr/>
        <p:txBody>
          <a:bodyPr/>
          <a:lstStyle/>
          <a:p>
            <a:r>
              <a:rPr lang="en-US" b="1" dirty="0" err="1">
                <a:solidFill>
                  <a:srgbClr val="FF0000"/>
                </a:solidFill>
              </a:rPr>
              <a:t>Tìm</a:t>
            </a:r>
            <a:r>
              <a:rPr lang="en-US" b="1" dirty="0">
                <a:solidFill>
                  <a:srgbClr val="FF0000"/>
                </a:solidFill>
              </a:rPr>
              <a:t> </a:t>
            </a:r>
            <a:r>
              <a:rPr lang="en-US" b="1" dirty="0" err="1">
                <a:solidFill>
                  <a:srgbClr val="FF0000"/>
                </a:solidFill>
              </a:rPr>
              <a:t>kiếm</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thư</a:t>
            </a:r>
            <a:r>
              <a:rPr lang="en-US" b="1" dirty="0">
                <a:solidFill>
                  <a:srgbClr val="FF0000"/>
                </a:solidFill>
              </a:rPr>
              <a:t> </a:t>
            </a:r>
            <a:r>
              <a:rPr lang="en-US" b="1" dirty="0" err="1">
                <a:solidFill>
                  <a:srgbClr val="FF0000"/>
                </a:solidFill>
              </a:rPr>
              <a:t>mục</a:t>
            </a:r>
            <a:r>
              <a:rPr lang="en-US" dirty="0"/>
              <a:t>:</a:t>
            </a:r>
          </a:p>
          <a:p>
            <a:pPr lvl="1"/>
            <a:r>
              <a:rPr lang="vi-VN" dirty="0"/>
              <a:t>Nếu chỉ biết một thành phần của tên tập tin hoặc thư mục cần tìm thì dùng ký tự đại diện </a:t>
            </a:r>
            <a:r>
              <a:rPr lang="vi-VN" b="1" dirty="0">
                <a:solidFill>
                  <a:srgbClr val="FF0000"/>
                </a:solidFill>
              </a:rPr>
              <a:t>* </a:t>
            </a:r>
            <a:r>
              <a:rPr lang="vi-VN" dirty="0"/>
              <a:t>đại diện cho nhiều ký tự, hoặc </a:t>
            </a:r>
            <a:r>
              <a:rPr lang="vi-VN" b="1" dirty="0">
                <a:solidFill>
                  <a:srgbClr val="FF0000"/>
                </a:solidFill>
              </a:rPr>
              <a:t>?</a:t>
            </a:r>
            <a:r>
              <a:rPr lang="vi-VN" dirty="0"/>
              <a:t> đại diện cho một ký tự theo cú pháp sau:</a:t>
            </a:r>
          </a:p>
          <a:p>
            <a:pPr marL="457200" lvl="1" indent="0" algn="ctr">
              <a:buNone/>
            </a:pPr>
            <a:r>
              <a:rPr lang="vi-VN" b="1" dirty="0">
                <a:solidFill>
                  <a:srgbClr val="FF0000"/>
                </a:solidFill>
              </a:rPr>
              <a:t>File: [ký tự đại diện][phần ký tự đã biết].[phần mở rộng]</a:t>
            </a:r>
          </a:p>
          <a:p>
            <a:pPr marL="457200" lvl="1" indent="0">
              <a:buNone/>
            </a:pPr>
            <a:r>
              <a:rPr lang="vi-VN" dirty="0"/>
              <a:t>Ví dụ: tìm các tập tin với tên có ký tự thứ hai là a và phần mở rộng là txt</a:t>
            </a:r>
          </a:p>
          <a:p>
            <a:pPr lvl="1"/>
            <a:r>
              <a:rPr lang="en-US" dirty="0" err="1"/>
              <a:t>Trong</a:t>
            </a:r>
            <a:r>
              <a:rPr lang="en-US" dirty="0"/>
              <a:t> ô search, </a:t>
            </a:r>
            <a:r>
              <a:rPr lang="en-US" dirty="0" err="1"/>
              <a:t>nhập</a:t>
            </a:r>
            <a:r>
              <a:rPr lang="en-US" dirty="0"/>
              <a:t> </a:t>
            </a:r>
            <a:r>
              <a:rPr lang="en-US" dirty="0" err="1"/>
              <a:t>cú</a:t>
            </a:r>
            <a:r>
              <a:rPr lang="en-US" dirty="0"/>
              <a:t> </a:t>
            </a:r>
            <a:r>
              <a:rPr lang="en-US" dirty="0" err="1"/>
              <a:t>pháp</a:t>
            </a:r>
            <a:r>
              <a:rPr lang="en-US" dirty="0"/>
              <a:t>: </a:t>
            </a:r>
            <a:r>
              <a:rPr lang="vi-VN" b="1" dirty="0">
                <a:solidFill>
                  <a:srgbClr val="FF0000"/>
                </a:solidFill>
              </a:rPr>
              <a:t>File:?a*.txt</a:t>
            </a:r>
          </a:p>
          <a:p>
            <a:pPr lvl="1"/>
            <a:endParaRPr lang="en-US" dirty="0"/>
          </a:p>
        </p:txBody>
      </p:sp>
      <p:sp>
        <p:nvSpPr>
          <p:cNvPr id="4" name="Date Placeholder 3">
            <a:extLst>
              <a:ext uri="{FF2B5EF4-FFF2-40B4-BE49-F238E27FC236}">
                <a16:creationId xmlns:a16="http://schemas.microsoft.com/office/drawing/2014/main" id="{1363B13A-3BC7-4F73-981C-DEB17091B2C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E3D0857-0AAF-4CFE-95DD-FB8C14FB13F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483DBF4-4BF7-498C-9722-2EB16FF64DB1}"/>
              </a:ext>
            </a:extLst>
          </p:cNvPr>
          <p:cNvSpPr>
            <a:spLocks noGrp="1"/>
          </p:cNvSpPr>
          <p:nvPr>
            <p:ph type="sldNum" sz="quarter" idx="12"/>
          </p:nvPr>
        </p:nvSpPr>
        <p:spPr/>
        <p:txBody>
          <a:bodyPr/>
          <a:lstStyle/>
          <a:p>
            <a:fld id="{C1F84318-9856-4A67-8CE7-23A223DD6362}" type="slidenum">
              <a:rPr lang="en-US" smtClean="0"/>
              <a:t>45</a:t>
            </a:fld>
            <a:endParaRPr lang="en-US"/>
          </a:p>
        </p:txBody>
      </p:sp>
    </p:spTree>
    <p:extLst>
      <p:ext uri="{BB962C8B-B14F-4D97-AF65-F5344CB8AC3E}">
        <p14:creationId xmlns:p14="http://schemas.microsoft.com/office/powerpoint/2010/main" val="4236546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D2D8-53BE-46F1-920F-F296BB301800}"/>
              </a:ext>
            </a:extLst>
          </p:cNvPr>
          <p:cNvSpPr>
            <a:spLocks noGrp="1"/>
          </p:cNvSpPr>
          <p:nvPr>
            <p:ph type="title"/>
          </p:nvPr>
        </p:nvSpPr>
        <p:spPr/>
        <p:txBody>
          <a:bodyPr/>
          <a:lstStyle/>
          <a:p>
            <a:r>
              <a:rPr lang="vi-VN" b="1" dirty="0"/>
              <a:t>Recycle Bin</a:t>
            </a:r>
            <a:endParaRPr lang="en-US" dirty="0"/>
          </a:p>
        </p:txBody>
      </p:sp>
      <p:sp>
        <p:nvSpPr>
          <p:cNvPr id="3" name="Content Placeholder 2">
            <a:extLst>
              <a:ext uri="{FF2B5EF4-FFF2-40B4-BE49-F238E27FC236}">
                <a16:creationId xmlns:a16="http://schemas.microsoft.com/office/drawing/2014/main" id="{EA870937-FF27-4120-888F-C47D14FDB7A9}"/>
              </a:ext>
            </a:extLst>
          </p:cNvPr>
          <p:cNvSpPr>
            <a:spLocks noGrp="1"/>
          </p:cNvSpPr>
          <p:nvPr>
            <p:ph idx="1"/>
          </p:nvPr>
        </p:nvSpPr>
        <p:spPr/>
        <p:txBody>
          <a:bodyPr/>
          <a:lstStyle/>
          <a:p>
            <a:r>
              <a:rPr lang="vi-VN" b="1" dirty="0">
                <a:solidFill>
                  <a:srgbClr val="FF0000"/>
                </a:solidFill>
              </a:rPr>
              <a:t>Recycle Bin </a:t>
            </a:r>
            <a:r>
              <a:rPr lang="vi-VN" dirty="0"/>
              <a:t>là nơi lưu lại các tập tin và thư mục bị xóa bằng phím </a:t>
            </a:r>
            <a:r>
              <a:rPr lang="vi-VN" b="1" dirty="0"/>
              <a:t>delete</a:t>
            </a:r>
            <a:endParaRPr lang="en-US" b="1" dirty="0"/>
          </a:p>
          <a:p>
            <a:pPr lvl="1" algn="just"/>
            <a:r>
              <a:rPr lang="en-US" dirty="0"/>
              <a:t>C</a:t>
            </a:r>
            <a:r>
              <a:rPr lang="vi-VN" dirty="0"/>
              <a:t>ác </a:t>
            </a:r>
            <a:r>
              <a:rPr lang="en-US" b="1" dirty="0" err="1"/>
              <a:t>tập</a:t>
            </a:r>
            <a:r>
              <a:rPr lang="en-US" b="1" dirty="0"/>
              <a:t> tin</a:t>
            </a:r>
            <a:r>
              <a:rPr lang="vi-VN" b="1" dirty="0"/>
              <a:t> </a:t>
            </a:r>
            <a:r>
              <a:rPr lang="vi-VN" dirty="0"/>
              <a:t>và </a:t>
            </a:r>
            <a:r>
              <a:rPr lang="vi-VN" b="1" dirty="0"/>
              <a:t>thư mục</a:t>
            </a:r>
            <a:r>
              <a:rPr lang="vi-VN" dirty="0"/>
              <a:t> </a:t>
            </a:r>
            <a:r>
              <a:rPr lang="en-US" dirty="0" err="1"/>
              <a:t>bị</a:t>
            </a:r>
            <a:r>
              <a:rPr lang="en-US" dirty="0"/>
              <a:t> </a:t>
            </a:r>
            <a:r>
              <a:rPr lang="vi-VN" dirty="0"/>
              <a:t>xóa khỏi </a:t>
            </a:r>
            <a:r>
              <a:rPr lang="vi-VN" b="1" dirty="0"/>
              <a:t>đĩa cứng</a:t>
            </a:r>
            <a:r>
              <a:rPr lang="en-US" dirty="0"/>
              <a:t> </a:t>
            </a:r>
            <a:r>
              <a:rPr lang="en-US" b="1" dirty="0" err="1">
                <a:solidFill>
                  <a:srgbClr val="FF0000"/>
                </a:solidFill>
              </a:rPr>
              <a:t>có</a:t>
            </a:r>
            <a:r>
              <a:rPr lang="en-US" b="1" dirty="0">
                <a:solidFill>
                  <a:srgbClr val="FF0000"/>
                </a:solidFill>
              </a:rPr>
              <a:t> </a:t>
            </a:r>
            <a:r>
              <a:rPr lang="en-US" b="1" dirty="0" err="1">
                <a:solidFill>
                  <a:srgbClr val="FF0000"/>
                </a:solidFill>
              </a:rPr>
              <a:t>thể</a:t>
            </a:r>
            <a:r>
              <a:rPr lang="en-US" b="1" dirty="0">
                <a:solidFill>
                  <a:srgbClr val="FF0000"/>
                </a:solidFill>
              </a:rPr>
              <a:t> </a:t>
            </a:r>
            <a:r>
              <a:rPr lang="en-US" b="1" dirty="0" err="1">
                <a:solidFill>
                  <a:srgbClr val="FF0000"/>
                </a:solidFill>
              </a:rPr>
              <a:t>khôi</a:t>
            </a:r>
            <a:r>
              <a:rPr lang="en-US" b="1" dirty="0">
                <a:solidFill>
                  <a:srgbClr val="FF0000"/>
                </a:solidFill>
              </a:rPr>
              <a:t> </a:t>
            </a:r>
            <a:r>
              <a:rPr lang="en-US" b="1" dirty="0" err="1">
                <a:solidFill>
                  <a:srgbClr val="FF0000"/>
                </a:solidFill>
              </a:rPr>
              <a:t>phục</a:t>
            </a:r>
            <a:r>
              <a:rPr lang="en-US" b="1" dirty="0">
                <a:solidFill>
                  <a:srgbClr val="FF0000"/>
                </a:solidFill>
              </a:rPr>
              <a:t> </a:t>
            </a:r>
            <a:r>
              <a:rPr lang="en-US" b="1" dirty="0" err="1">
                <a:solidFill>
                  <a:srgbClr val="FF0000"/>
                </a:solidFill>
              </a:rPr>
              <a:t>lại</a:t>
            </a:r>
            <a:r>
              <a:rPr lang="en-US" b="1" dirty="0">
                <a:solidFill>
                  <a:srgbClr val="FF0000"/>
                </a:solidFill>
              </a:rPr>
              <a:t> </a:t>
            </a:r>
            <a:r>
              <a:rPr lang="en-US" b="1" dirty="0" err="1">
                <a:solidFill>
                  <a:srgbClr val="FF0000"/>
                </a:solidFill>
              </a:rPr>
              <a:t>tử</a:t>
            </a:r>
            <a:r>
              <a:rPr lang="en-US" b="1" dirty="0">
                <a:solidFill>
                  <a:srgbClr val="FF0000"/>
                </a:solidFill>
              </a:rPr>
              <a:t> Recycle Bin</a:t>
            </a:r>
          </a:p>
          <a:p>
            <a:pPr lvl="1" algn="just"/>
            <a:r>
              <a:rPr lang="vi-VN" dirty="0"/>
              <a:t>Các </a:t>
            </a:r>
            <a:r>
              <a:rPr lang="en-US" b="1" dirty="0" err="1"/>
              <a:t>tập</a:t>
            </a:r>
            <a:r>
              <a:rPr lang="en-US" b="1" dirty="0"/>
              <a:t> tin</a:t>
            </a:r>
            <a:r>
              <a:rPr lang="vi-VN" b="1" dirty="0"/>
              <a:t> và thư mục </a:t>
            </a:r>
            <a:r>
              <a:rPr lang="vi-VN" dirty="0"/>
              <a:t>bị xóa khỏi </a:t>
            </a:r>
            <a:r>
              <a:rPr lang="vi-VN" b="1" dirty="0"/>
              <a:t>ổ đĩa ngoài</a:t>
            </a:r>
            <a:r>
              <a:rPr lang="en-US" b="1" dirty="0"/>
              <a:t> </a:t>
            </a:r>
            <a:r>
              <a:rPr lang="vi-VN" dirty="0"/>
              <a:t>như ổ đĩa </a:t>
            </a:r>
            <a:r>
              <a:rPr lang="en-US" dirty="0"/>
              <a:t>USB</a:t>
            </a:r>
            <a:r>
              <a:rPr lang="vi-VN" dirty="0"/>
              <a:t>, thẻ nhớ hoặc từ ổ đĩa mạng </a:t>
            </a:r>
            <a:r>
              <a:rPr lang="vi-VN" b="1" dirty="0"/>
              <a:t>sẽ bị xóa vĩnh viễn và không thể khôi phục</a:t>
            </a:r>
            <a:r>
              <a:rPr lang="vi-VN" dirty="0"/>
              <a:t> từ </a:t>
            </a:r>
            <a:r>
              <a:rPr lang="en-US" b="1" dirty="0"/>
              <a:t>Recycle Bin</a:t>
            </a:r>
            <a:r>
              <a:rPr lang="vi-VN" dirty="0"/>
              <a:t>. </a:t>
            </a:r>
            <a:endParaRPr lang="en-US" dirty="0"/>
          </a:p>
          <a:p>
            <a:pPr lvl="1" algn="just"/>
            <a:r>
              <a:rPr lang="en-US" dirty="0" err="1"/>
              <a:t>Cần</a:t>
            </a:r>
            <a:r>
              <a:rPr lang="en-US" dirty="0"/>
              <a:t> </a:t>
            </a:r>
            <a:r>
              <a:rPr lang="en-US" dirty="0" err="1"/>
              <a:t>kiểm</a:t>
            </a:r>
            <a:r>
              <a:rPr lang="en-US" dirty="0"/>
              <a:t> </a:t>
            </a:r>
            <a:r>
              <a:rPr lang="en-US" dirty="0" err="1"/>
              <a:t>tra</a:t>
            </a:r>
            <a:r>
              <a:rPr lang="en-US" dirty="0"/>
              <a:t> </a:t>
            </a:r>
            <a:r>
              <a:rPr lang="en-US" dirty="0" err="1"/>
              <a:t>nội</a:t>
            </a:r>
            <a:r>
              <a:rPr lang="en-US" dirty="0"/>
              <a:t> dung </a:t>
            </a:r>
            <a:r>
              <a:rPr lang="en-US" dirty="0" err="1"/>
              <a:t>của</a:t>
            </a:r>
            <a:r>
              <a:rPr lang="en-US" dirty="0"/>
              <a:t> </a:t>
            </a:r>
            <a:r>
              <a:rPr lang="en-US" dirty="0" err="1"/>
              <a:t>th</a:t>
            </a:r>
            <a:r>
              <a:rPr lang="vi-VN" dirty="0"/>
              <a:t>ư</a:t>
            </a:r>
            <a:r>
              <a:rPr lang="en-US" dirty="0"/>
              <a:t> </a:t>
            </a:r>
            <a:r>
              <a:rPr lang="en-US" dirty="0" err="1"/>
              <a:t>mục</a:t>
            </a:r>
            <a:r>
              <a:rPr lang="en-US" dirty="0"/>
              <a:t> tr</a:t>
            </a:r>
            <a:r>
              <a:rPr lang="vi-VN" dirty="0"/>
              <a:t>ư</a:t>
            </a:r>
            <a:r>
              <a:rPr lang="en-US" dirty="0" err="1"/>
              <a:t>ớc</a:t>
            </a:r>
            <a:r>
              <a:rPr lang="en-US" dirty="0"/>
              <a:t> </a:t>
            </a:r>
            <a:r>
              <a:rPr lang="en-US" dirty="0" err="1"/>
              <a:t>khi</a:t>
            </a:r>
            <a:r>
              <a:rPr lang="en-US" dirty="0"/>
              <a:t> </a:t>
            </a:r>
            <a:r>
              <a:rPr lang="en-US" dirty="0" err="1"/>
              <a:t>xóa</a:t>
            </a:r>
            <a:endParaRPr lang="en-US" dirty="0"/>
          </a:p>
          <a:p>
            <a:pPr lvl="1"/>
            <a:endParaRPr lang="en-US" dirty="0"/>
          </a:p>
          <a:p>
            <a:endParaRPr lang="en-US" b="1" dirty="0"/>
          </a:p>
        </p:txBody>
      </p:sp>
      <p:sp>
        <p:nvSpPr>
          <p:cNvPr id="4" name="Date Placeholder 3">
            <a:extLst>
              <a:ext uri="{FF2B5EF4-FFF2-40B4-BE49-F238E27FC236}">
                <a16:creationId xmlns:a16="http://schemas.microsoft.com/office/drawing/2014/main" id="{C0CA511F-DB01-408F-BD93-52D49A528E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1CC184C-3C2A-4B2A-A8A6-B8BD30CFC6E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14CD613-4C7A-4F73-9562-152797642AA8}"/>
              </a:ext>
            </a:extLst>
          </p:cNvPr>
          <p:cNvSpPr>
            <a:spLocks noGrp="1"/>
          </p:cNvSpPr>
          <p:nvPr>
            <p:ph type="sldNum" sz="quarter" idx="12"/>
          </p:nvPr>
        </p:nvSpPr>
        <p:spPr/>
        <p:txBody>
          <a:bodyPr/>
          <a:lstStyle/>
          <a:p>
            <a:fld id="{C1F84318-9856-4A67-8CE7-23A223DD6362}" type="slidenum">
              <a:rPr lang="en-US" smtClean="0"/>
              <a:t>46</a:t>
            </a:fld>
            <a:endParaRPr lang="en-US"/>
          </a:p>
        </p:txBody>
      </p:sp>
    </p:spTree>
    <p:extLst>
      <p:ext uri="{BB962C8B-B14F-4D97-AF65-F5344CB8AC3E}">
        <p14:creationId xmlns:p14="http://schemas.microsoft.com/office/powerpoint/2010/main" val="149015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D2D8-53BE-46F1-920F-F296BB301800}"/>
              </a:ext>
            </a:extLst>
          </p:cNvPr>
          <p:cNvSpPr>
            <a:spLocks noGrp="1"/>
          </p:cNvSpPr>
          <p:nvPr>
            <p:ph type="title"/>
          </p:nvPr>
        </p:nvSpPr>
        <p:spPr/>
        <p:txBody>
          <a:bodyPr/>
          <a:lstStyle/>
          <a:p>
            <a:r>
              <a:rPr lang="vi-VN" b="1" dirty="0"/>
              <a:t>Recycle Bin</a:t>
            </a:r>
            <a:endParaRPr lang="en-US" dirty="0"/>
          </a:p>
        </p:txBody>
      </p:sp>
      <p:sp>
        <p:nvSpPr>
          <p:cNvPr id="3" name="Content Placeholder 2">
            <a:extLst>
              <a:ext uri="{FF2B5EF4-FFF2-40B4-BE49-F238E27FC236}">
                <a16:creationId xmlns:a16="http://schemas.microsoft.com/office/drawing/2014/main" id="{EA870937-FF27-4120-888F-C47D14FDB7A9}"/>
              </a:ext>
            </a:extLst>
          </p:cNvPr>
          <p:cNvSpPr>
            <a:spLocks noGrp="1"/>
          </p:cNvSpPr>
          <p:nvPr>
            <p:ph idx="1"/>
          </p:nvPr>
        </p:nvSpPr>
        <p:spPr/>
        <p:txBody>
          <a:bodyPr/>
          <a:lstStyle/>
          <a:p>
            <a:pPr algn="just"/>
            <a:r>
              <a:rPr lang="en-US" b="1" dirty="0" err="1">
                <a:solidFill>
                  <a:srgbClr val="FF0000"/>
                </a:solidFill>
              </a:rPr>
              <a:t>Xóa</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hoặc</a:t>
            </a:r>
            <a:r>
              <a:rPr lang="en-US" b="1" dirty="0">
                <a:solidFill>
                  <a:srgbClr val="FF0000"/>
                </a:solidFill>
              </a:rPr>
              <a:t> </a:t>
            </a:r>
            <a:r>
              <a:rPr lang="en-US" b="1" dirty="0" err="1">
                <a:solidFill>
                  <a:srgbClr val="FF0000"/>
                </a:solidFill>
              </a:rPr>
              <a:t>thư</a:t>
            </a:r>
            <a:r>
              <a:rPr lang="en-US" b="1" dirty="0">
                <a:solidFill>
                  <a:srgbClr val="FF0000"/>
                </a:solidFill>
              </a:rPr>
              <a:t> </a:t>
            </a:r>
            <a:r>
              <a:rPr lang="en-US" b="1" dirty="0" err="1">
                <a:solidFill>
                  <a:srgbClr val="FF0000"/>
                </a:solidFill>
              </a:rPr>
              <a:t>mục</a:t>
            </a:r>
            <a:r>
              <a:rPr lang="en-US" dirty="0">
                <a:solidFill>
                  <a:srgbClr val="FF0000"/>
                </a:solidFill>
              </a:rPr>
              <a:t>: </a:t>
            </a:r>
            <a:r>
              <a:rPr lang="en-US" dirty="0" err="1"/>
              <a:t>Chọn</a:t>
            </a:r>
            <a:r>
              <a:rPr lang="en-US" dirty="0"/>
              <a:t> </a:t>
            </a:r>
            <a:r>
              <a:rPr lang="en-US" dirty="0" err="1"/>
              <a:t>tập</a:t>
            </a:r>
            <a:r>
              <a:rPr lang="en-US" dirty="0"/>
              <a:t> tin </a:t>
            </a:r>
            <a:r>
              <a:rPr lang="en-US" dirty="0" err="1"/>
              <a:t>hoặc</a:t>
            </a:r>
            <a:r>
              <a:rPr lang="en-US" dirty="0"/>
              <a:t> </a:t>
            </a:r>
            <a:r>
              <a:rPr lang="en-US" dirty="0" err="1"/>
              <a:t>th</a:t>
            </a:r>
            <a:r>
              <a:rPr lang="vi-VN" dirty="0"/>
              <a:t>ư</a:t>
            </a:r>
            <a:r>
              <a:rPr lang="en-US" dirty="0"/>
              <a:t> </a:t>
            </a:r>
            <a:r>
              <a:rPr lang="en-US" dirty="0" err="1"/>
              <a:t>mục</a:t>
            </a:r>
            <a:r>
              <a:rPr lang="en-US" dirty="0"/>
              <a:t> </a:t>
            </a:r>
            <a:r>
              <a:rPr lang="en-US" dirty="0" err="1"/>
              <a:t>cần</a:t>
            </a:r>
            <a:r>
              <a:rPr lang="en-US" dirty="0"/>
              <a:t> </a:t>
            </a:r>
            <a:r>
              <a:rPr lang="en-US" dirty="0" err="1"/>
              <a:t>xóa</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cách</a:t>
            </a:r>
            <a:r>
              <a:rPr lang="en-US" dirty="0"/>
              <a:t> </a:t>
            </a:r>
            <a:r>
              <a:rPr lang="en-US" dirty="0" err="1"/>
              <a:t>sau</a:t>
            </a:r>
            <a:r>
              <a:rPr lang="en-US" dirty="0"/>
              <a:t>:</a:t>
            </a:r>
          </a:p>
          <a:p>
            <a:pPr lvl="1"/>
            <a:r>
              <a:rPr lang="en-US" dirty="0"/>
              <a:t>Click </a:t>
            </a:r>
            <a:r>
              <a:rPr lang="en-US" b="1" dirty="0"/>
              <a:t>Organize</a:t>
            </a:r>
            <a:r>
              <a:rPr lang="en-US" dirty="0"/>
              <a:t> </a:t>
            </a:r>
            <a:r>
              <a:rPr lang="en-US" dirty="0" err="1"/>
              <a:t>và</a:t>
            </a:r>
            <a:r>
              <a:rPr lang="en-US" dirty="0"/>
              <a:t> </a:t>
            </a:r>
            <a:r>
              <a:rPr lang="en-US" dirty="0" err="1"/>
              <a:t>chọn</a:t>
            </a:r>
            <a:r>
              <a:rPr lang="en-US" dirty="0"/>
              <a:t> </a:t>
            </a:r>
            <a:r>
              <a:rPr lang="en-US" b="1" dirty="0"/>
              <a:t>Delete</a:t>
            </a:r>
          </a:p>
          <a:p>
            <a:pPr lvl="1"/>
            <a:r>
              <a:rPr lang="en-US" dirty="0" err="1"/>
              <a:t>Nhấn</a:t>
            </a:r>
            <a:r>
              <a:rPr lang="en-US" dirty="0"/>
              <a:t> </a:t>
            </a:r>
            <a:r>
              <a:rPr lang="en-US" b="1" dirty="0" err="1"/>
              <a:t>phím</a:t>
            </a:r>
            <a:r>
              <a:rPr lang="en-US" dirty="0"/>
              <a:t> </a:t>
            </a:r>
            <a:r>
              <a:rPr lang="en-US" b="1" dirty="0"/>
              <a:t>Delete</a:t>
            </a:r>
          </a:p>
          <a:p>
            <a:pPr lvl="1"/>
            <a:r>
              <a:rPr lang="en-US" b="1" dirty="0"/>
              <a:t>Click </a:t>
            </a:r>
            <a:r>
              <a:rPr lang="en-US" b="1" dirty="0" err="1"/>
              <a:t>chuột</a:t>
            </a:r>
            <a:r>
              <a:rPr lang="en-US" b="1" dirty="0"/>
              <a:t> </a:t>
            </a:r>
            <a:r>
              <a:rPr lang="en-US" b="1" dirty="0" err="1"/>
              <a:t>phải</a:t>
            </a:r>
            <a:r>
              <a:rPr lang="en-US" b="1" dirty="0"/>
              <a:t> </a:t>
            </a:r>
            <a:r>
              <a:rPr lang="en-US" dirty="0" err="1"/>
              <a:t>và</a:t>
            </a:r>
            <a:r>
              <a:rPr lang="en-US" dirty="0"/>
              <a:t> </a:t>
            </a:r>
            <a:r>
              <a:rPr lang="en-US" dirty="0" err="1"/>
              <a:t>chọn</a:t>
            </a:r>
            <a:r>
              <a:rPr lang="en-US" dirty="0"/>
              <a:t> </a:t>
            </a:r>
            <a:r>
              <a:rPr lang="en-US" b="1" dirty="0"/>
              <a:t>Delete</a:t>
            </a:r>
          </a:p>
          <a:p>
            <a:pPr lvl="1"/>
            <a:r>
              <a:rPr lang="en-US" dirty="0" err="1"/>
              <a:t>Nhấn</a:t>
            </a:r>
            <a:r>
              <a:rPr lang="en-US" dirty="0"/>
              <a:t> </a:t>
            </a:r>
            <a:r>
              <a:rPr lang="en-US" dirty="0" err="1"/>
              <a:t>chuột</a:t>
            </a:r>
            <a:r>
              <a:rPr lang="en-US" dirty="0"/>
              <a:t> </a:t>
            </a:r>
            <a:r>
              <a:rPr lang="en-US" dirty="0" err="1"/>
              <a:t>và</a:t>
            </a:r>
            <a:r>
              <a:rPr lang="en-US" dirty="0"/>
              <a:t> </a:t>
            </a:r>
            <a:r>
              <a:rPr lang="en-US" b="1" dirty="0" err="1"/>
              <a:t>kéo</a:t>
            </a:r>
            <a:r>
              <a:rPr lang="en-US" b="1" dirty="0"/>
              <a:t> </a:t>
            </a:r>
            <a:r>
              <a:rPr lang="en-US" b="1" dirty="0" err="1"/>
              <a:t>thả</a:t>
            </a:r>
            <a:r>
              <a:rPr lang="en-US" b="1" dirty="0"/>
              <a:t> </a:t>
            </a:r>
            <a:r>
              <a:rPr lang="en-US" b="1" dirty="0" err="1"/>
              <a:t>vào</a:t>
            </a:r>
            <a:r>
              <a:rPr lang="en-US" b="1" dirty="0"/>
              <a:t> Recycle Bin</a:t>
            </a:r>
          </a:p>
          <a:p>
            <a:pPr lvl="1"/>
            <a:endParaRPr lang="en-US" dirty="0"/>
          </a:p>
          <a:p>
            <a:endParaRPr lang="en-US" b="1" dirty="0"/>
          </a:p>
        </p:txBody>
      </p:sp>
      <p:sp>
        <p:nvSpPr>
          <p:cNvPr id="4" name="Date Placeholder 3">
            <a:extLst>
              <a:ext uri="{FF2B5EF4-FFF2-40B4-BE49-F238E27FC236}">
                <a16:creationId xmlns:a16="http://schemas.microsoft.com/office/drawing/2014/main" id="{C0CA511F-DB01-408F-BD93-52D49A528E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1CC184C-3C2A-4B2A-A8A6-B8BD30CFC6E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14CD613-4C7A-4F73-9562-152797642AA8}"/>
              </a:ext>
            </a:extLst>
          </p:cNvPr>
          <p:cNvSpPr>
            <a:spLocks noGrp="1"/>
          </p:cNvSpPr>
          <p:nvPr>
            <p:ph type="sldNum" sz="quarter" idx="12"/>
          </p:nvPr>
        </p:nvSpPr>
        <p:spPr/>
        <p:txBody>
          <a:bodyPr/>
          <a:lstStyle/>
          <a:p>
            <a:fld id="{C1F84318-9856-4A67-8CE7-23A223DD6362}" type="slidenum">
              <a:rPr lang="en-US" smtClean="0"/>
              <a:t>47</a:t>
            </a:fld>
            <a:endParaRPr lang="en-US"/>
          </a:p>
        </p:txBody>
      </p:sp>
    </p:spTree>
    <p:extLst>
      <p:ext uri="{BB962C8B-B14F-4D97-AF65-F5344CB8AC3E}">
        <p14:creationId xmlns:p14="http://schemas.microsoft.com/office/powerpoint/2010/main" val="4043113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D2D8-53BE-46F1-920F-F296BB301800}"/>
              </a:ext>
            </a:extLst>
          </p:cNvPr>
          <p:cNvSpPr>
            <a:spLocks noGrp="1"/>
          </p:cNvSpPr>
          <p:nvPr>
            <p:ph type="title"/>
          </p:nvPr>
        </p:nvSpPr>
        <p:spPr/>
        <p:txBody>
          <a:bodyPr/>
          <a:lstStyle/>
          <a:p>
            <a:r>
              <a:rPr lang="vi-VN" b="1" dirty="0"/>
              <a:t>Recycle Bin</a:t>
            </a:r>
            <a:endParaRPr lang="en-US" dirty="0"/>
          </a:p>
        </p:txBody>
      </p:sp>
      <p:sp>
        <p:nvSpPr>
          <p:cNvPr id="3" name="Content Placeholder 2">
            <a:extLst>
              <a:ext uri="{FF2B5EF4-FFF2-40B4-BE49-F238E27FC236}">
                <a16:creationId xmlns:a16="http://schemas.microsoft.com/office/drawing/2014/main" id="{EA870937-FF27-4120-888F-C47D14FDB7A9}"/>
              </a:ext>
            </a:extLst>
          </p:cNvPr>
          <p:cNvSpPr>
            <a:spLocks noGrp="1"/>
          </p:cNvSpPr>
          <p:nvPr>
            <p:ph idx="1"/>
          </p:nvPr>
        </p:nvSpPr>
        <p:spPr/>
        <p:txBody>
          <a:bodyPr>
            <a:normAutofit/>
          </a:bodyPr>
          <a:lstStyle/>
          <a:p>
            <a:pPr algn="just"/>
            <a:r>
              <a:rPr lang="en-US" b="1" dirty="0" err="1">
                <a:solidFill>
                  <a:srgbClr val="FF0000"/>
                </a:solidFill>
              </a:rPr>
              <a:t>Phục</a:t>
            </a:r>
            <a:r>
              <a:rPr lang="en-US" b="1" dirty="0">
                <a:solidFill>
                  <a:srgbClr val="FF0000"/>
                </a:solidFill>
              </a:rPr>
              <a:t> </a:t>
            </a:r>
            <a:r>
              <a:rPr lang="en-US" b="1" dirty="0" err="1">
                <a:solidFill>
                  <a:srgbClr val="FF0000"/>
                </a:solidFill>
              </a:rPr>
              <a:t>hồi</a:t>
            </a:r>
            <a:r>
              <a:rPr lang="en-US" b="1" dirty="0">
                <a:solidFill>
                  <a:srgbClr val="FF0000"/>
                </a:solidFill>
              </a:rPr>
              <a:t> </a:t>
            </a:r>
            <a:r>
              <a:rPr lang="en-US" b="1" dirty="0" err="1">
                <a:solidFill>
                  <a:srgbClr val="FF0000"/>
                </a:solidFill>
              </a:rPr>
              <a:t>tập</a:t>
            </a:r>
            <a:r>
              <a:rPr lang="en-US" b="1" dirty="0">
                <a:solidFill>
                  <a:srgbClr val="FF0000"/>
                </a:solidFill>
              </a:rPr>
              <a:t> tin </a:t>
            </a:r>
            <a:r>
              <a:rPr lang="en-US" b="1" dirty="0" err="1">
                <a:solidFill>
                  <a:srgbClr val="FF0000"/>
                </a:solidFill>
              </a:rPr>
              <a:t>và</a:t>
            </a:r>
            <a:r>
              <a:rPr lang="en-US" b="1" dirty="0">
                <a:solidFill>
                  <a:srgbClr val="FF0000"/>
                </a:solidFill>
              </a:rPr>
              <a:t> </a:t>
            </a:r>
            <a:r>
              <a:rPr lang="en-US" b="1" dirty="0" err="1">
                <a:solidFill>
                  <a:srgbClr val="FF0000"/>
                </a:solidFill>
              </a:rPr>
              <a:t>th</a:t>
            </a:r>
            <a:r>
              <a:rPr lang="vi-VN" b="1" dirty="0">
                <a:solidFill>
                  <a:srgbClr val="FF0000"/>
                </a:solidFill>
              </a:rPr>
              <a:t>ư</a:t>
            </a:r>
            <a:r>
              <a:rPr lang="en-US" b="1" dirty="0">
                <a:solidFill>
                  <a:srgbClr val="FF0000"/>
                </a:solidFill>
              </a:rPr>
              <a:t> </a:t>
            </a:r>
            <a:r>
              <a:rPr lang="en-US" b="1" dirty="0" err="1">
                <a:solidFill>
                  <a:srgbClr val="FF0000"/>
                </a:solidFill>
              </a:rPr>
              <a:t>mục</a:t>
            </a:r>
            <a:r>
              <a:rPr lang="en-US" dirty="0"/>
              <a:t>: </a:t>
            </a:r>
            <a:r>
              <a:rPr lang="en-US" dirty="0" err="1"/>
              <a:t>Chọn</a:t>
            </a:r>
            <a:r>
              <a:rPr lang="en-US" dirty="0"/>
              <a:t> </a:t>
            </a:r>
            <a:r>
              <a:rPr lang="en-US" dirty="0" err="1"/>
              <a:t>tập</a:t>
            </a:r>
            <a:r>
              <a:rPr lang="en-US" dirty="0"/>
              <a:t> tin </a:t>
            </a:r>
            <a:r>
              <a:rPr lang="en-US" dirty="0" err="1"/>
              <a:t>hoặc</a:t>
            </a:r>
            <a:r>
              <a:rPr lang="en-US" dirty="0"/>
              <a:t> </a:t>
            </a:r>
            <a:r>
              <a:rPr lang="en-US" dirty="0" err="1"/>
              <a:t>th</a:t>
            </a:r>
            <a:r>
              <a:rPr lang="vi-VN" dirty="0"/>
              <a:t>ư</a:t>
            </a:r>
            <a:r>
              <a:rPr lang="en-US" dirty="0"/>
              <a:t> </a:t>
            </a:r>
            <a:r>
              <a:rPr lang="en-US" dirty="0" err="1"/>
              <a:t>mục</a:t>
            </a:r>
            <a:r>
              <a:rPr lang="en-US" dirty="0"/>
              <a:t> </a:t>
            </a:r>
            <a:r>
              <a:rPr lang="en-US" dirty="0" err="1"/>
              <a:t>cần</a:t>
            </a:r>
            <a:r>
              <a:rPr lang="en-US" dirty="0"/>
              <a:t> </a:t>
            </a:r>
            <a:r>
              <a:rPr lang="en-US" dirty="0" err="1"/>
              <a:t>phục</a:t>
            </a:r>
            <a:r>
              <a:rPr lang="en-US" dirty="0"/>
              <a:t> </a:t>
            </a:r>
            <a:r>
              <a:rPr lang="en-US" dirty="0" err="1"/>
              <a:t>hồi</a:t>
            </a:r>
            <a:endParaRPr lang="en-US" dirty="0"/>
          </a:p>
          <a:p>
            <a:pPr lvl="1"/>
            <a:r>
              <a:rPr lang="en-US" b="1" dirty="0"/>
              <a:t>Restore this Item: </a:t>
            </a:r>
            <a:r>
              <a:rPr lang="en-US" dirty="0" err="1"/>
              <a:t>xóa</a:t>
            </a:r>
            <a:r>
              <a:rPr lang="en-US" dirty="0"/>
              <a:t> 1 </a:t>
            </a:r>
            <a:r>
              <a:rPr lang="en-US" dirty="0" err="1"/>
              <a:t>tập</a:t>
            </a:r>
            <a:r>
              <a:rPr lang="en-US" dirty="0"/>
              <a:t> tin </a:t>
            </a:r>
            <a:r>
              <a:rPr lang="en-US" dirty="0" err="1"/>
              <a:t>hoặc</a:t>
            </a:r>
            <a:r>
              <a:rPr lang="en-US" dirty="0"/>
              <a:t> </a:t>
            </a:r>
            <a:r>
              <a:rPr lang="en-US" dirty="0" err="1"/>
              <a:t>th</a:t>
            </a:r>
            <a:r>
              <a:rPr lang="vi-VN" dirty="0"/>
              <a:t>ư</a:t>
            </a:r>
            <a:r>
              <a:rPr lang="en-US" dirty="0"/>
              <a:t> </a:t>
            </a:r>
            <a:r>
              <a:rPr lang="en-US" dirty="0" err="1"/>
              <a:t>mục</a:t>
            </a:r>
            <a:endParaRPr lang="en-US" b="1" dirty="0"/>
          </a:p>
          <a:p>
            <a:pPr lvl="1"/>
            <a:r>
              <a:rPr lang="en-US" b="1" dirty="0"/>
              <a:t>Restore selected Item: </a:t>
            </a:r>
            <a:r>
              <a:rPr lang="en-US" dirty="0" err="1"/>
              <a:t>Phục</a:t>
            </a:r>
            <a:r>
              <a:rPr lang="en-US" dirty="0"/>
              <a:t> </a:t>
            </a:r>
            <a:r>
              <a:rPr lang="en-US" dirty="0" err="1"/>
              <a:t>hồi</a:t>
            </a:r>
            <a:r>
              <a:rPr lang="en-US" dirty="0"/>
              <a:t> </a:t>
            </a:r>
            <a:r>
              <a:rPr lang="en-US" dirty="0" err="1"/>
              <a:t>nhiều</a:t>
            </a:r>
            <a:r>
              <a:rPr lang="en-US" dirty="0"/>
              <a:t> </a:t>
            </a:r>
            <a:r>
              <a:rPr lang="en-US" dirty="0" err="1"/>
              <a:t>tập</a:t>
            </a:r>
            <a:r>
              <a:rPr lang="en-US" dirty="0"/>
              <a:t> tin </a:t>
            </a:r>
            <a:r>
              <a:rPr lang="en-US" dirty="0" err="1"/>
              <a:t>và</a:t>
            </a:r>
            <a:r>
              <a:rPr lang="en-US" dirty="0"/>
              <a:t> </a:t>
            </a:r>
            <a:r>
              <a:rPr lang="en-US" dirty="0" err="1"/>
              <a:t>th</a:t>
            </a:r>
            <a:r>
              <a:rPr lang="vi-VN" dirty="0"/>
              <a:t>ư</a:t>
            </a:r>
            <a:r>
              <a:rPr lang="en-US" dirty="0"/>
              <a:t> </a:t>
            </a:r>
            <a:r>
              <a:rPr lang="en-US" dirty="0" err="1"/>
              <a:t>mục</a:t>
            </a:r>
            <a:r>
              <a:rPr lang="en-US" dirty="0"/>
              <a:t> đ</a:t>
            </a:r>
            <a:r>
              <a:rPr lang="vi-VN" dirty="0"/>
              <a:t>ư</a:t>
            </a:r>
            <a:r>
              <a:rPr lang="en-US" dirty="0" err="1"/>
              <a:t>ợc</a:t>
            </a:r>
            <a:r>
              <a:rPr lang="en-US" dirty="0"/>
              <a:t> </a:t>
            </a:r>
            <a:r>
              <a:rPr lang="en-US" dirty="0" err="1"/>
              <a:t>chọn</a:t>
            </a:r>
            <a:endParaRPr lang="en-US" b="1" dirty="0"/>
          </a:p>
          <a:p>
            <a:pPr lvl="1"/>
            <a:r>
              <a:rPr lang="en-US" b="1" dirty="0"/>
              <a:t>Restore all Item: </a:t>
            </a:r>
            <a:r>
              <a:rPr lang="en-US" dirty="0" err="1"/>
              <a:t>Phục</a:t>
            </a:r>
            <a:r>
              <a:rPr lang="en-US" dirty="0"/>
              <a:t> </a:t>
            </a:r>
            <a:r>
              <a:rPr lang="en-US" dirty="0" err="1"/>
              <a:t>hồi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tập</a:t>
            </a:r>
            <a:r>
              <a:rPr lang="en-US" dirty="0"/>
              <a:t> tin </a:t>
            </a:r>
            <a:r>
              <a:rPr lang="en-US" dirty="0" err="1"/>
              <a:t>và</a:t>
            </a:r>
            <a:r>
              <a:rPr lang="en-US" dirty="0"/>
              <a:t> </a:t>
            </a:r>
            <a:r>
              <a:rPr lang="en-US" dirty="0" err="1"/>
              <a:t>th</a:t>
            </a:r>
            <a:r>
              <a:rPr lang="vi-VN" dirty="0"/>
              <a:t>ư</a:t>
            </a:r>
            <a:r>
              <a:rPr lang="en-US" dirty="0"/>
              <a:t> </a:t>
            </a:r>
            <a:r>
              <a:rPr lang="en-US" dirty="0" err="1"/>
              <a:t>mục</a:t>
            </a:r>
            <a:r>
              <a:rPr lang="en-US" dirty="0"/>
              <a:t> </a:t>
            </a:r>
            <a:r>
              <a:rPr lang="en-US" dirty="0" err="1"/>
              <a:t>trong</a:t>
            </a:r>
            <a:r>
              <a:rPr lang="en-US" dirty="0"/>
              <a:t> Recycle Bin</a:t>
            </a:r>
            <a:endParaRPr lang="en-US" b="1" dirty="0"/>
          </a:p>
          <a:p>
            <a:pPr lvl="1"/>
            <a:r>
              <a:rPr lang="en-US" dirty="0" err="1"/>
              <a:t>Hoặc</a:t>
            </a:r>
            <a:r>
              <a:rPr lang="en-US" dirty="0"/>
              <a:t> Click </a:t>
            </a:r>
            <a:r>
              <a:rPr lang="en-US" dirty="0" err="1"/>
              <a:t>chuột</a:t>
            </a:r>
            <a:r>
              <a:rPr lang="en-US" dirty="0"/>
              <a:t> </a:t>
            </a:r>
            <a:r>
              <a:rPr lang="en-US" dirty="0" err="1"/>
              <a:t>phải</a:t>
            </a:r>
            <a:r>
              <a:rPr lang="en-US" dirty="0"/>
              <a:t> </a:t>
            </a:r>
            <a:r>
              <a:rPr lang="en-US" dirty="0" err="1"/>
              <a:t>trên</a:t>
            </a:r>
            <a:r>
              <a:rPr lang="en-US" dirty="0"/>
              <a:t> </a:t>
            </a:r>
            <a:r>
              <a:rPr lang="en-US" dirty="0" err="1"/>
              <a:t>các</a:t>
            </a:r>
            <a:r>
              <a:rPr lang="en-US" dirty="0"/>
              <a:t> </a:t>
            </a:r>
            <a:r>
              <a:rPr lang="en-US" dirty="0" err="1"/>
              <a:t>tập</a:t>
            </a:r>
            <a:r>
              <a:rPr lang="en-US" dirty="0"/>
              <a:t> tin </a:t>
            </a:r>
            <a:r>
              <a:rPr lang="en-US" dirty="0" err="1"/>
              <a:t>hoặc</a:t>
            </a:r>
            <a:r>
              <a:rPr lang="en-US" dirty="0"/>
              <a:t> </a:t>
            </a:r>
            <a:r>
              <a:rPr lang="en-US" dirty="0" err="1"/>
              <a:t>th</a:t>
            </a:r>
            <a:r>
              <a:rPr lang="vi-VN" dirty="0"/>
              <a:t>ư</a:t>
            </a:r>
            <a:r>
              <a:rPr lang="en-US" dirty="0"/>
              <a:t> </a:t>
            </a:r>
            <a:r>
              <a:rPr lang="en-US" dirty="0" err="1"/>
              <a:t>mục</a:t>
            </a:r>
            <a:r>
              <a:rPr lang="en-US" dirty="0"/>
              <a:t> </a:t>
            </a:r>
            <a:r>
              <a:rPr lang="en-US" dirty="0" err="1"/>
              <a:t>cần</a:t>
            </a:r>
            <a:r>
              <a:rPr lang="en-US" dirty="0"/>
              <a:t> </a:t>
            </a:r>
            <a:r>
              <a:rPr lang="en-US" dirty="0" err="1"/>
              <a:t>phục</a:t>
            </a:r>
            <a:r>
              <a:rPr lang="en-US" dirty="0"/>
              <a:t> </a:t>
            </a:r>
            <a:r>
              <a:rPr lang="en-US" dirty="0" err="1"/>
              <a:t>hồi</a:t>
            </a:r>
            <a:r>
              <a:rPr lang="en-US" dirty="0"/>
              <a:t> </a:t>
            </a:r>
            <a:r>
              <a:rPr lang="en-US" dirty="0" err="1"/>
              <a:t>và</a:t>
            </a:r>
            <a:r>
              <a:rPr lang="en-US" dirty="0"/>
              <a:t> </a:t>
            </a:r>
            <a:r>
              <a:rPr lang="en-US" dirty="0" err="1"/>
              <a:t>chọn</a:t>
            </a:r>
            <a:r>
              <a:rPr lang="en-US" dirty="0"/>
              <a:t> </a:t>
            </a:r>
            <a:r>
              <a:rPr lang="en-US" b="1" dirty="0"/>
              <a:t>Restore</a:t>
            </a:r>
            <a:r>
              <a:rPr lang="en-US" dirty="0"/>
              <a:t>. </a:t>
            </a:r>
          </a:p>
          <a:p>
            <a:pPr lvl="1"/>
            <a:endParaRPr lang="en-US" dirty="0"/>
          </a:p>
          <a:p>
            <a:endParaRPr lang="en-US" b="1" dirty="0"/>
          </a:p>
        </p:txBody>
      </p:sp>
      <p:sp>
        <p:nvSpPr>
          <p:cNvPr id="4" name="Date Placeholder 3">
            <a:extLst>
              <a:ext uri="{FF2B5EF4-FFF2-40B4-BE49-F238E27FC236}">
                <a16:creationId xmlns:a16="http://schemas.microsoft.com/office/drawing/2014/main" id="{C0CA511F-DB01-408F-BD93-52D49A528E3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1CC184C-3C2A-4B2A-A8A6-B8BD30CFC6E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14CD613-4C7A-4F73-9562-152797642AA8}"/>
              </a:ext>
            </a:extLst>
          </p:cNvPr>
          <p:cNvSpPr>
            <a:spLocks noGrp="1"/>
          </p:cNvSpPr>
          <p:nvPr>
            <p:ph type="sldNum" sz="quarter" idx="12"/>
          </p:nvPr>
        </p:nvSpPr>
        <p:spPr/>
        <p:txBody>
          <a:bodyPr/>
          <a:lstStyle/>
          <a:p>
            <a:fld id="{C1F84318-9856-4A67-8CE7-23A223DD6362}" type="slidenum">
              <a:rPr lang="en-US" smtClean="0"/>
              <a:t>48</a:t>
            </a:fld>
            <a:endParaRPr lang="en-US"/>
          </a:p>
        </p:txBody>
      </p:sp>
    </p:spTree>
    <p:extLst>
      <p:ext uri="{BB962C8B-B14F-4D97-AF65-F5344CB8AC3E}">
        <p14:creationId xmlns:p14="http://schemas.microsoft.com/office/powerpoint/2010/main" val="2234108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F2AF-3511-4FBD-BD13-38B07DA09866}"/>
              </a:ext>
            </a:extLst>
          </p:cNvPr>
          <p:cNvSpPr>
            <a:spLocks noGrp="1"/>
          </p:cNvSpPr>
          <p:nvPr>
            <p:ph type="title"/>
          </p:nvPr>
        </p:nvSpPr>
        <p:spPr/>
        <p:txBody>
          <a:bodyPr/>
          <a:lstStyle/>
          <a:p>
            <a:r>
              <a:rPr lang="vi-VN" b="1" dirty="0"/>
              <a:t>Recycle Bin</a:t>
            </a:r>
            <a:endParaRPr lang="en-US" dirty="0"/>
          </a:p>
        </p:txBody>
      </p:sp>
      <p:sp>
        <p:nvSpPr>
          <p:cNvPr id="3" name="Content Placeholder 2">
            <a:extLst>
              <a:ext uri="{FF2B5EF4-FFF2-40B4-BE49-F238E27FC236}">
                <a16:creationId xmlns:a16="http://schemas.microsoft.com/office/drawing/2014/main" id="{E874AC48-9D0A-4885-AF3B-323973668E9F}"/>
              </a:ext>
            </a:extLst>
          </p:cNvPr>
          <p:cNvSpPr>
            <a:spLocks noGrp="1"/>
          </p:cNvSpPr>
          <p:nvPr>
            <p:ph idx="1"/>
          </p:nvPr>
        </p:nvSpPr>
        <p:spPr/>
        <p:txBody>
          <a:bodyPr>
            <a:normAutofit/>
          </a:bodyPr>
          <a:lstStyle/>
          <a:p>
            <a:r>
              <a:rPr lang="en-US" b="1" dirty="0" err="1">
                <a:solidFill>
                  <a:srgbClr val="FF0000"/>
                </a:solidFill>
              </a:rPr>
              <a:t>Cách</a:t>
            </a:r>
            <a:r>
              <a:rPr lang="en-US" b="1" dirty="0">
                <a:solidFill>
                  <a:srgbClr val="FF0000"/>
                </a:solidFill>
              </a:rPr>
              <a:t> </a:t>
            </a:r>
            <a:r>
              <a:rPr lang="en-US" b="1" dirty="0" err="1">
                <a:solidFill>
                  <a:srgbClr val="FF0000"/>
                </a:solidFill>
              </a:rPr>
              <a:t>làm</a:t>
            </a:r>
            <a:r>
              <a:rPr lang="en-US" b="1" dirty="0">
                <a:solidFill>
                  <a:srgbClr val="FF0000"/>
                </a:solidFill>
              </a:rPr>
              <a:t> </a:t>
            </a:r>
            <a:r>
              <a:rPr lang="en-US" b="1" dirty="0" err="1">
                <a:solidFill>
                  <a:srgbClr val="FF0000"/>
                </a:solidFill>
              </a:rPr>
              <a:t>rỗng</a:t>
            </a:r>
            <a:r>
              <a:rPr lang="en-US" b="1" dirty="0">
                <a:solidFill>
                  <a:srgbClr val="FF0000"/>
                </a:solidFill>
              </a:rPr>
              <a:t> Recycle Bin </a:t>
            </a:r>
          </a:p>
          <a:p>
            <a:pPr lvl="1"/>
            <a:r>
              <a:rPr lang="en-US" dirty="0" err="1"/>
              <a:t>Trên</a:t>
            </a:r>
            <a:r>
              <a:rPr lang="en-US" dirty="0"/>
              <a:t> </a:t>
            </a:r>
            <a:r>
              <a:rPr lang="en-US" dirty="0" err="1"/>
              <a:t>thanh</a:t>
            </a:r>
            <a:r>
              <a:rPr lang="en-US" dirty="0"/>
              <a:t> </a:t>
            </a:r>
            <a:r>
              <a:rPr lang="en-US" dirty="0" err="1"/>
              <a:t>lệnh</a:t>
            </a:r>
            <a:r>
              <a:rPr lang="en-US" dirty="0"/>
              <a:t>, click </a:t>
            </a:r>
            <a:r>
              <a:rPr lang="en-US" b="1" dirty="0"/>
              <a:t>Empty the Recycle bin</a:t>
            </a:r>
          </a:p>
          <a:p>
            <a:pPr lvl="1"/>
            <a:r>
              <a:rPr lang="en-US" dirty="0"/>
              <a:t>Click </a:t>
            </a:r>
            <a:r>
              <a:rPr lang="en-US" dirty="0" err="1"/>
              <a:t>chuột</a:t>
            </a:r>
            <a:r>
              <a:rPr lang="en-US" dirty="0"/>
              <a:t> </a:t>
            </a:r>
            <a:r>
              <a:rPr lang="en-US" dirty="0" err="1"/>
              <a:t>phải</a:t>
            </a:r>
            <a:r>
              <a:rPr lang="en-US" dirty="0"/>
              <a:t> </a:t>
            </a:r>
            <a:r>
              <a:rPr lang="en-US" dirty="0" err="1"/>
              <a:t>trong</a:t>
            </a:r>
            <a:r>
              <a:rPr lang="en-US" dirty="0"/>
              <a:t> </a:t>
            </a:r>
            <a:r>
              <a:rPr lang="en-US" dirty="0" err="1"/>
              <a:t>vùng</a:t>
            </a:r>
            <a:r>
              <a:rPr lang="en-US" dirty="0"/>
              <a:t> </a:t>
            </a:r>
            <a:r>
              <a:rPr lang="en-US" dirty="0" err="1"/>
              <a:t>trống</a:t>
            </a:r>
            <a:r>
              <a:rPr lang="en-US" dirty="0"/>
              <a:t> </a:t>
            </a:r>
            <a:r>
              <a:rPr lang="en-US" dirty="0" err="1"/>
              <a:t>của</a:t>
            </a:r>
            <a:r>
              <a:rPr lang="en-US" dirty="0"/>
              <a:t> </a:t>
            </a:r>
            <a:r>
              <a:rPr lang="en-US" dirty="0" err="1"/>
              <a:t>cửa</a:t>
            </a:r>
            <a:r>
              <a:rPr lang="en-US" dirty="0"/>
              <a:t> </a:t>
            </a:r>
            <a:r>
              <a:rPr lang="en-US" dirty="0" err="1"/>
              <a:t>sổ</a:t>
            </a:r>
            <a:r>
              <a:rPr lang="en-US" dirty="0"/>
              <a:t> </a:t>
            </a:r>
            <a:r>
              <a:rPr lang="en-US" b="1" dirty="0"/>
              <a:t>Recycle Bin, </a:t>
            </a:r>
            <a:r>
              <a:rPr lang="en-US" dirty="0" err="1"/>
              <a:t>chọn</a:t>
            </a:r>
            <a:r>
              <a:rPr lang="en-US" b="1" dirty="0"/>
              <a:t> </a:t>
            </a:r>
            <a:r>
              <a:rPr lang="en-US" b="1" dirty="0">
                <a:solidFill>
                  <a:srgbClr val="7030A0"/>
                </a:solidFill>
              </a:rPr>
              <a:t>Empty Recycle Bin</a:t>
            </a:r>
          </a:p>
          <a:p>
            <a:pPr lvl="1"/>
            <a:r>
              <a:rPr lang="en-US" b="1" dirty="0"/>
              <a:t>Click </a:t>
            </a:r>
            <a:r>
              <a:rPr lang="en-US" b="1" dirty="0" err="1"/>
              <a:t>phải</a:t>
            </a:r>
            <a:r>
              <a:rPr lang="en-US" b="1" dirty="0"/>
              <a:t> </a:t>
            </a:r>
            <a:r>
              <a:rPr lang="en-US" b="1" dirty="0" err="1"/>
              <a:t>chuột</a:t>
            </a:r>
            <a:r>
              <a:rPr lang="en-US" b="1" dirty="0"/>
              <a:t> </a:t>
            </a:r>
            <a:r>
              <a:rPr lang="en-US" dirty="0" err="1"/>
              <a:t>trên</a:t>
            </a:r>
            <a:r>
              <a:rPr lang="en-US" dirty="0"/>
              <a:t> </a:t>
            </a:r>
            <a:r>
              <a:rPr lang="en-US" b="1" dirty="0" err="1">
                <a:solidFill>
                  <a:srgbClr val="FF0000"/>
                </a:solidFill>
              </a:rPr>
              <a:t>biểu</a:t>
            </a:r>
            <a:r>
              <a:rPr lang="en-US" b="1" dirty="0">
                <a:solidFill>
                  <a:srgbClr val="FF0000"/>
                </a:solidFill>
              </a:rPr>
              <a:t> t</a:t>
            </a:r>
            <a:r>
              <a:rPr lang="vi-VN" b="1" dirty="0">
                <a:solidFill>
                  <a:srgbClr val="FF0000"/>
                </a:solidFill>
              </a:rPr>
              <a:t>ư</a:t>
            </a:r>
            <a:r>
              <a:rPr lang="en-US" b="1" dirty="0" err="1">
                <a:solidFill>
                  <a:srgbClr val="FF0000"/>
                </a:solidFill>
              </a:rPr>
              <a:t>ợng</a:t>
            </a:r>
            <a:r>
              <a:rPr lang="en-US" b="1" dirty="0">
                <a:solidFill>
                  <a:srgbClr val="FF0000"/>
                </a:solidFill>
              </a:rPr>
              <a:t> Recycle Bin </a:t>
            </a:r>
            <a:r>
              <a:rPr lang="en-US" dirty="0" err="1"/>
              <a:t>trên</a:t>
            </a:r>
            <a:r>
              <a:rPr lang="en-US" dirty="0"/>
              <a:t> desktop </a:t>
            </a:r>
            <a:r>
              <a:rPr lang="en-US" dirty="0" err="1"/>
              <a:t>và</a:t>
            </a:r>
            <a:r>
              <a:rPr lang="en-US" dirty="0"/>
              <a:t> </a:t>
            </a:r>
            <a:r>
              <a:rPr lang="en-US" dirty="0" err="1"/>
              <a:t>chọn</a:t>
            </a:r>
            <a:r>
              <a:rPr lang="en-US" dirty="0"/>
              <a:t> </a:t>
            </a:r>
            <a:r>
              <a:rPr lang="en-US" b="1" dirty="0"/>
              <a:t>Empty Recycle Bin</a:t>
            </a:r>
            <a:r>
              <a:rPr lang="en-US" dirty="0"/>
              <a:t>.</a:t>
            </a:r>
          </a:p>
          <a:p>
            <a:endParaRPr lang="en-US" dirty="0"/>
          </a:p>
        </p:txBody>
      </p:sp>
      <p:sp>
        <p:nvSpPr>
          <p:cNvPr id="4" name="Date Placeholder 3">
            <a:extLst>
              <a:ext uri="{FF2B5EF4-FFF2-40B4-BE49-F238E27FC236}">
                <a16:creationId xmlns:a16="http://schemas.microsoft.com/office/drawing/2014/main" id="{8ED4F64E-3D05-48D7-95FC-42BDA9E697D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7E31FCC-77F7-44E1-ADE0-5BABF92F3AE6}"/>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757806F-0B2B-405F-B5C1-A9F53BBAC8A4}"/>
              </a:ext>
            </a:extLst>
          </p:cNvPr>
          <p:cNvSpPr>
            <a:spLocks noGrp="1"/>
          </p:cNvSpPr>
          <p:nvPr>
            <p:ph type="sldNum" sz="quarter" idx="12"/>
          </p:nvPr>
        </p:nvSpPr>
        <p:spPr/>
        <p:txBody>
          <a:bodyPr/>
          <a:lstStyle/>
          <a:p>
            <a:fld id="{C1F84318-9856-4A67-8CE7-23A223DD6362}" type="slidenum">
              <a:rPr lang="en-US" smtClean="0"/>
              <a:t>49</a:t>
            </a:fld>
            <a:endParaRPr lang="en-US"/>
          </a:p>
        </p:txBody>
      </p:sp>
    </p:spTree>
    <p:extLst>
      <p:ext uri="{BB962C8B-B14F-4D97-AF65-F5344CB8AC3E}">
        <p14:creationId xmlns:p14="http://schemas.microsoft.com/office/powerpoint/2010/main" val="246099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6E6D-F4F1-4E49-A599-B4B44789F4DE}"/>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p>
        </p:txBody>
      </p:sp>
      <p:sp>
        <p:nvSpPr>
          <p:cNvPr id="3" name="Content Placeholder 2">
            <a:extLst>
              <a:ext uri="{FF2B5EF4-FFF2-40B4-BE49-F238E27FC236}">
                <a16:creationId xmlns:a16="http://schemas.microsoft.com/office/drawing/2014/main" id="{ECACDD90-27C3-4D31-8392-625F721C5374}"/>
              </a:ext>
            </a:extLst>
          </p:cNvPr>
          <p:cNvSpPr>
            <a:spLocks noGrp="1"/>
          </p:cNvSpPr>
          <p:nvPr>
            <p:ph idx="1"/>
          </p:nvPr>
        </p:nvSpPr>
        <p:spPr>
          <a:xfrm>
            <a:off x="2589212" y="1801091"/>
            <a:ext cx="8812796" cy="4110131"/>
          </a:xfrm>
        </p:spPr>
        <p:txBody>
          <a:bodyPr/>
          <a:lstStyle/>
          <a:p>
            <a:pPr algn="just"/>
            <a:r>
              <a:rPr lang="vi-VN" b="1" dirty="0">
                <a:solidFill>
                  <a:srgbClr val="FF0000"/>
                </a:solidFill>
              </a:rPr>
              <a:t>Microsoft Edge</a:t>
            </a:r>
            <a:endParaRPr lang="en-US" b="1" dirty="0"/>
          </a:p>
          <a:p>
            <a:pPr lvl="1" algn="just"/>
            <a:r>
              <a:rPr lang="vi-VN" dirty="0"/>
              <a:t>Microsoft đã phát triển một </a:t>
            </a:r>
            <a:r>
              <a:rPr lang="vi-VN" b="1" i="1" dirty="0"/>
              <a:t>trình duyệt web </a:t>
            </a:r>
            <a:r>
              <a:rPr lang="vi-VN" dirty="0"/>
              <a:t>thế hệ tiếp theo mới thay thế </a:t>
            </a:r>
            <a:r>
              <a:rPr lang="vi-VN" b="1" dirty="0"/>
              <a:t>Internet Explorer</a:t>
            </a:r>
            <a:r>
              <a:rPr lang="vi-VN" dirty="0"/>
              <a:t>.</a:t>
            </a:r>
            <a:endParaRPr lang="en-US" dirty="0"/>
          </a:p>
          <a:p>
            <a:pPr lvl="1" algn="just"/>
            <a:r>
              <a:rPr lang="vi-VN" b="1" dirty="0"/>
              <a:t>Microsoft Edge </a:t>
            </a:r>
            <a:r>
              <a:rPr lang="vi-VN" dirty="0"/>
              <a:t>có nhiều tính năng mới giúp hợp lý hóa trải nghiệm duyệt web và được tích hợp với Cortana để cung cấp thông tin theo ngữ cảnh cho các trang web mà </a:t>
            </a:r>
            <a:r>
              <a:rPr lang="en-US" dirty="0" err="1"/>
              <a:t>người</a:t>
            </a:r>
            <a:r>
              <a:rPr lang="en-US" dirty="0"/>
              <a:t> </a:t>
            </a:r>
            <a:r>
              <a:rPr lang="en-US" dirty="0" err="1"/>
              <a:t>dùng</a:t>
            </a:r>
            <a:r>
              <a:rPr lang="vi-VN" dirty="0"/>
              <a:t> truy cập.</a:t>
            </a:r>
            <a:endParaRPr lang="en-US" dirty="0"/>
          </a:p>
        </p:txBody>
      </p:sp>
      <p:sp>
        <p:nvSpPr>
          <p:cNvPr id="4" name="Date Placeholder 3">
            <a:extLst>
              <a:ext uri="{FF2B5EF4-FFF2-40B4-BE49-F238E27FC236}">
                <a16:creationId xmlns:a16="http://schemas.microsoft.com/office/drawing/2014/main" id="{02623819-2F13-46B9-9EDF-81DFA0B0CB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F0ED2D-426A-4CEE-A5F9-082EF7BAF3D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6BED0FF-684E-4B48-B5E6-B9ED6DB8BA20}"/>
              </a:ext>
            </a:extLst>
          </p:cNvPr>
          <p:cNvSpPr>
            <a:spLocks noGrp="1"/>
          </p:cNvSpPr>
          <p:nvPr>
            <p:ph type="sldNum" sz="quarter" idx="12"/>
          </p:nvPr>
        </p:nvSpPr>
        <p:spPr/>
        <p:txBody>
          <a:bodyPr/>
          <a:lstStyle/>
          <a:p>
            <a:fld id="{C1F84318-9856-4A67-8CE7-23A223DD6362}" type="slidenum">
              <a:rPr lang="en-US" smtClean="0"/>
              <a:t>5</a:t>
            </a:fld>
            <a:endParaRPr lang="en-US"/>
          </a:p>
        </p:txBody>
      </p:sp>
    </p:spTree>
    <p:extLst>
      <p:ext uri="{BB962C8B-B14F-4D97-AF65-F5344CB8AC3E}">
        <p14:creationId xmlns:p14="http://schemas.microsoft.com/office/powerpoint/2010/main" val="2267366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3283-71DF-4378-9A00-61CD692CC3E3}"/>
              </a:ext>
            </a:extLst>
          </p:cNvPr>
          <p:cNvSpPr>
            <a:spLocks noGrp="1"/>
          </p:cNvSpPr>
          <p:nvPr>
            <p:ph type="title"/>
          </p:nvPr>
        </p:nvSpPr>
        <p:spPr/>
        <p:txBody>
          <a:bodyPr/>
          <a:lstStyle/>
          <a:p>
            <a:r>
              <a:rPr lang="en-US" dirty="0"/>
              <a:t>Control Panel</a:t>
            </a:r>
          </a:p>
        </p:txBody>
      </p:sp>
      <p:sp>
        <p:nvSpPr>
          <p:cNvPr id="3" name="Content Placeholder 2">
            <a:extLst>
              <a:ext uri="{FF2B5EF4-FFF2-40B4-BE49-F238E27FC236}">
                <a16:creationId xmlns:a16="http://schemas.microsoft.com/office/drawing/2014/main" id="{5AD5C55A-2EEB-46E0-B1CA-F5E8594C3002}"/>
              </a:ext>
            </a:extLst>
          </p:cNvPr>
          <p:cNvSpPr>
            <a:spLocks noGrp="1"/>
          </p:cNvSpPr>
          <p:nvPr>
            <p:ph idx="1"/>
          </p:nvPr>
        </p:nvSpPr>
        <p:spPr/>
        <p:txBody>
          <a:bodyPr>
            <a:normAutofit/>
          </a:bodyPr>
          <a:lstStyle/>
          <a:p>
            <a:r>
              <a:rPr lang="vi-VN" b="1" dirty="0">
                <a:solidFill>
                  <a:srgbClr val="FF0000"/>
                </a:solidFill>
              </a:rPr>
              <a:t>Control Panel</a:t>
            </a:r>
            <a:r>
              <a:rPr lang="en-US" dirty="0"/>
              <a:t>: </a:t>
            </a:r>
            <a:r>
              <a:rPr lang="vi-VN" dirty="0"/>
              <a:t> </a:t>
            </a:r>
            <a:r>
              <a:rPr lang="en-US" dirty="0" err="1"/>
              <a:t>là</a:t>
            </a:r>
            <a:r>
              <a:rPr lang="en-US" dirty="0"/>
              <a:t> </a:t>
            </a:r>
            <a:r>
              <a:rPr lang="en-US" dirty="0" err="1"/>
              <a:t>thành</a:t>
            </a:r>
            <a:r>
              <a:rPr lang="en-US" dirty="0"/>
              <a:t> </a:t>
            </a:r>
            <a:r>
              <a:rPr lang="en-US" dirty="0" err="1"/>
              <a:t>phần</a:t>
            </a:r>
            <a:r>
              <a:rPr lang="en-US" dirty="0"/>
              <a:t> </a:t>
            </a:r>
            <a:r>
              <a:rPr lang="en-US" dirty="0" err="1"/>
              <a:t>của</a:t>
            </a:r>
            <a:r>
              <a:rPr lang="en-US" dirty="0"/>
              <a:t> Windows, </a:t>
            </a:r>
            <a:r>
              <a:rPr lang="en-US" dirty="0" err="1"/>
              <a:t>giúp</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a:t>
            </a:r>
          </a:p>
          <a:p>
            <a:pPr lvl="1"/>
            <a:r>
              <a:rPr lang="en-US" dirty="0" err="1"/>
              <a:t>Thiết</a:t>
            </a:r>
            <a:r>
              <a:rPr lang="en-US" dirty="0"/>
              <a:t> </a:t>
            </a:r>
            <a:r>
              <a:rPr lang="en-US" dirty="0" err="1"/>
              <a:t>lập</a:t>
            </a:r>
            <a:r>
              <a:rPr lang="en-US" dirty="0"/>
              <a:t> </a:t>
            </a:r>
            <a:r>
              <a:rPr lang="en-US" dirty="0" err="1"/>
              <a:t>các</a:t>
            </a:r>
            <a:r>
              <a:rPr lang="en-US" dirty="0"/>
              <a:t> </a:t>
            </a:r>
            <a:r>
              <a:rPr lang="en-US" dirty="0" err="1"/>
              <a:t>quy</a:t>
            </a:r>
            <a:r>
              <a:rPr lang="en-US" dirty="0"/>
              <a:t> </a:t>
            </a:r>
            <a:r>
              <a:rPr lang="en-US" dirty="0" err="1"/>
              <a:t>ước</a:t>
            </a:r>
            <a:r>
              <a:rPr lang="en-US" dirty="0"/>
              <a:t> </a:t>
            </a:r>
            <a:r>
              <a:rPr lang="en-US" dirty="0" err="1"/>
              <a:t>trong</a:t>
            </a:r>
            <a:r>
              <a:rPr lang="en-US" dirty="0"/>
              <a:t> </a:t>
            </a:r>
            <a:r>
              <a:rPr lang="en-US" dirty="0" err="1"/>
              <a:t>môi</a:t>
            </a:r>
            <a:r>
              <a:rPr lang="en-US" dirty="0"/>
              <a:t> </a:t>
            </a:r>
            <a:r>
              <a:rPr lang="en-US" dirty="0" err="1"/>
              <a:t>trường</a:t>
            </a:r>
            <a:r>
              <a:rPr lang="en-US" dirty="0"/>
              <a:t> window</a:t>
            </a:r>
          </a:p>
          <a:p>
            <a:pPr lvl="1"/>
            <a:r>
              <a:rPr lang="en-US" dirty="0"/>
              <a:t>T</a:t>
            </a:r>
            <a:r>
              <a:rPr lang="vi-VN" dirty="0"/>
              <a:t>hay đổi </a:t>
            </a:r>
            <a:r>
              <a:rPr lang="en-US" dirty="0" err="1"/>
              <a:t>các</a:t>
            </a:r>
            <a:r>
              <a:rPr lang="en-US" dirty="0"/>
              <a:t> </a:t>
            </a:r>
            <a:r>
              <a:rPr lang="vi-VN" dirty="0"/>
              <a:t>thiết lập</a:t>
            </a:r>
            <a:r>
              <a:rPr lang="en-US" dirty="0"/>
              <a:t> </a:t>
            </a:r>
            <a:r>
              <a:rPr lang="en-US" dirty="0" err="1"/>
              <a:t>của</a:t>
            </a:r>
            <a:r>
              <a:rPr lang="en-US" dirty="0"/>
              <a:t> </a:t>
            </a:r>
            <a:r>
              <a:rPr lang="en-US" dirty="0" err="1"/>
              <a:t>hệ</a:t>
            </a:r>
            <a:r>
              <a:rPr lang="en-US" dirty="0"/>
              <a:t> </a:t>
            </a:r>
            <a:r>
              <a:rPr lang="en-US" dirty="0" err="1"/>
              <a:t>thống</a:t>
            </a:r>
            <a:r>
              <a:rPr lang="en-US" dirty="0"/>
              <a:t>.</a:t>
            </a:r>
          </a:p>
          <a:p>
            <a:pPr lvl="1"/>
            <a:r>
              <a:rPr lang="en-US" dirty="0" err="1"/>
              <a:t>Thực</a:t>
            </a:r>
            <a:r>
              <a:rPr lang="en-US" dirty="0"/>
              <a:t> </a:t>
            </a:r>
            <a:r>
              <a:rPr lang="en-US" dirty="0" err="1"/>
              <a:t>hiện</a:t>
            </a:r>
            <a:r>
              <a:rPr lang="en-US" dirty="0"/>
              <a:t> </a:t>
            </a:r>
            <a:r>
              <a:rPr lang="en-US" dirty="0" err="1"/>
              <a:t>giải</a:t>
            </a:r>
            <a:r>
              <a:rPr lang="en-US" dirty="0"/>
              <a:t> </a:t>
            </a:r>
            <a:r>
              <a:rPr lang="vi-VN" dirty="0"/>
              <a:t>pháp sao lưu và phục hồi hệ thống</a:t>
            </a:r>
            <a:endParaRPr lang="en-US" dirty="0"/>
          </a:p>
          <a:p>
            <a:pPr lvl="1"/>
            <a:r>
              <a:rPr lang="en-US" dirty="0" err="1"/>
              <a:t>Gỡ</a:t>
            </a:r>
            <a:r>
              <a:rPr lang="en-US" dirty="0"/>
              <a:t> </a:t>
            </a:r>
            <a:r>
              <a:rPr lang="en-US" dirty="0" err="1"/>
              <a:t>bỏ</a:t>
            </a:r>
            <a:r>
              <a:rPr lang="en-US" dirty="0"/>
              <a:t> </a:t>
            </a:r>
            <a:r>
              <a:rPr lang="vi-VN" dirty="0"/>
              <a:t>các chương trình</a:t>
            </a:r>
            <a:r>
              <a:rPr lang="en-US" dirty="0"/>
              <a:t> </a:t>
            </a:r>
            <a:r>
              <a:rPr lang="en-US" dirty="0" err="1"/>
              <a:t>đã</a:t>
            </a:r>
            <a:r>
              <a:rPr lang="en-US" dirty="0"/>
              <a:t> </a:t>
            </a:r>
            <a:r>
              <a:rPr lang="en-US" dirty="0" err="1"/>
              <a:t>được</a:t>
            </a:r>
            <a:r>
              <a:rPr lang="en-US" dirty="0"/>
              <a:t> </a:t>
            </a:r>
            <a:r>
              <a:rPr lang="en-US" dirty="0" err="1"/>
              <a:t>cài</a:t>
            </a:r>
            <a:r>
              <a:rPr lang="en-US" dirty="0"/>
              <a:t> </a:t>
            </a:r>
            <a:r>
              <a:rPr lang="en-US" dirty="0" err="1"/>
              <a:t>đặt</a:t>
            </a:r>
            <a:endParaRPr lang="en-US" dirty="0"/>
          </a:p>
          <a:p>
            <a:pPr lvl="1"/>
            <a:endParaRPr lang="en-US" dirty="0"/>
          </a:p>
        </p:txBody>
      </p:sp>
      <p:sp>
        <p:nvSpPr>
          <p:cNvPr id="4" name="Date Placeholder 3">
            <a:extLst>
              <a:ext uri="{FF2B5EF4-FFF2-40B4-BE49-F238E27FC236}">
                <a16:creationId xmlns:a16="http://schemas.microsoft.com/office/drawing/2014/main" id="{1B1A5822-D6F3-492B-A3EE-DBAB3A05262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5C39BEC-8BDD-4373-9C27-E252EAF0EC15}"/>
              </a:ext>
            </a:extLst>
          </p:cNvPr>
          <p:cNvSpPr>
            <a:spLocks noGrp="1"/>
          </p:cNvSpPr>
          <p:nvPr>
            <p:ph type="ftr" sz="quarter" idx="11"/>
          </p:nvPr>
        </p:nvSpPr>
        <p:spPr/>
        <p:txBody>
          <a:bodyPr/>
          <a:lstStyle/>
          <a:p>
            <a:r>
              <a:rPr lang="en-US" dirty="0" err="1"/>
              <a:t>Bài</a:t>
            </a:r>
            <a:r>
              <a:rPr lang="en-US" dirty="0"/>
              <a:t> </a:t>
            </a:r>
            <a:r>
              <a:rPr lang="en-US" dirty="0" err="1"/>
              <a:t>giảng</a:t>
            </a:r>
            <a:r>
              <a:rPr lang="en-US" dirty="0"/>
              <a:t> Style - Themes - GV: </a:t>
            </a:r>
            <a:r>
              <a:rPr lang="en-US" dirty="0" err="1"/>
              <a:t>Từ</a:t>
            </a:r>
            <a:r>
              <a:rPr lang="en-US" dirty="0"/>
              <a:t> </a:t>
            </a:r>
            <a:r>
              <a:rPr lang="en-US" dirty="0" err="1"/>
              <a:t>Thị</a:t>
            </a:r>
            <a:r>
              <a:rPr lang="en-US" dirty="0"/>
              <a:t> </a:t>
            </a:r>
            <a:r>
              <a:rPr lang="en-US" dirty="0" err="1"/>
              <a:t>Xuân</a:t>
            </a:r>
            <a:r>
              <a:rPr lang="en-US" dirty="0"/>
              <a:t> </a:t>
            </a:r>
            <a:r>
              <a:rPr lang="en-US" dirty="0" err="1"/>
              <a:t>Hiền</a:t>
            </a:r>
            <a:endParaRPr lang="en-US" dirty="0"/>
          </a:p>
        </p:txBody>
      </p:sp>
      <p:sp>
        <p:nvSpPr>
          <p:cNvPr id="6" name="Slide Number Placeholder 5">
            <a:extLst>
              <a:ext uri="{FF2B5EF4-FFF2-40B4-BE49-F238E27FC236}">
                <a16:creationId xmlns:a16="http://schemas.microsoft.com/office/drawing/2014/main" id="{BCB19EFD-3084-4F8D-846C-E691623DE92A}"/>
              </a:ext>
            </a:extLst>
          </p:cNvPr>
          <p:cNvSpPr>
            <a:spLocks noGrp="1"/>
          </p:cNvSpPr>
          <p:nvPr>
            <p:ph type="sldNum" sz="quarter" idx="12"/>
          </p:nvPr>
        </p:nvSpPr>
        <p:spPr/>
        <p:txBody>
          <a:bodyPr/>
          <a:lstStyle/>
          <a:p>
            <a:fld id="{C1F84318-9856-4A67-8CE7-23A223DD6362}" type="slidenum">
              <a:rPr lang="en-US" smtClean="0"/>
              <a:t>50</a:t>
            </a:fld>
            <a:endParaRPr lang="en-US"/>
          </a:p>
        </p:txBody>
      </p:sp>
    </p:spTree>
    <p:extLst>
      <p:ext uri="{BB962C8B-B14F-4D97-AF65-F5344CB8AC3E}">
        <p14:creationId xmlns:p14="http://schemas.microsoft.com/office/powerpoint/2010/main" val="1732512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3283-71DF-4378-9A00-61CD692CC3E3}"/>
              </a:ext>
            </a:extLst>
          </p:cNvPr>
          <p:cNvSpPr>
            <a:spLocks noGrp="1"/>
          </p:cNvSpPr>
          <p:nvPr>
            <p:ph type="title"/>
          </p:nvPr>
        </p:nvSpPr>
        <p:spPr/>
        <p:txBody>
          <a:bodyPr/>
          <a:lstStyle/>
          <a:p>
            <a:r>
              <a:rPr lang="en-US" dirty="0"/>
              <a:t>Control Panel</a:t>
            </a:r>
          </a:p>
        </p:txBody>
      </p:sp>
      <p:sp>
        <p:nvSpPr>
          <p:cNvPr id="3" name="Content Placeholder 2">
            <a:extLst>
              <a:ext uri="{FF2B5EF4-FFF2-40B4-BE49-F238E27FC236}">
                <a16:creationId xmlns:a16="http://schemas.microsoft.com/office/drawing/2014/main" id="{5AD5C55A-2EEB-46E0-B1CA-F5E8594C3002}"/>
              </a:ext>
            </a:extLst>
          </p:cNvPr>
          <p:cNvSpPr>
            <a:spLocks noGrp="1"/>
          </p:cNvSpPr>
          <p:nvPr>
            <p:ph idx="1"/>
          </p:nvPr>
        </p:nvSpPr>
        <p:spPr/>
        <p:txBody>
          <a:bodyPr>
            <a:normAutofit/>
          </a:bodyPr>
          <a:lstStyle/>
          <a:p>
            <a:r>
              <a:rPr lang="vi-VN" b="1" dirty="0">
                <a:solidFill>
                  <a:srgbClr val="FF0000"/>
                </a:solidFill>
              </a:rPr>
              <a:t>Control Panel</a:t>
            </a:r>
            <a:endParaRPr lang="en-US" b="1" dirty="0">
              <a:solidFill>
                <a:srgbClr val="FF0000"/>
              </a:solidFill>
            </a:endParaRPr>
          </a:p>
          <a:p>
            <a:pPr lvl="1" algn="just"/>
            <a:r>
              <a:rPr lang="en-US" dirty="0" err="1"/>
              <a:t>Nhấn</a:t>
            </a:r>
            <a:r>
              <a:rPr lang="en-US" dirty="0"/>
              <a:t> </a:t>
            </a:r>
            <a:r>
              <a:rPr lang="en-US" dirty="0" err="1"/>
              <a:t>phím</a:t>
            </a:r>
            <a:r>
              <a:rPr lang="en-US" dirty="0"/>
              <a:t> Windows </a:t>
            </a:r>
            <a:r>
              <a:rPr lang="en-US" dirty="0">
                <a:sym typeface="Wingdings" panose="05000000000000000000" pitchFamily="2" charset="2"/>
              </a:rPr>
              <a:t></a:t>
            </a:r>
            <a:r>
              <a:rPr lang="en-US" dirty="0" err="1"/>
              <a:t>Nhập</a:t>
            </a:r>
            <a:r>
              <a:rPr lang="en-US" dirty="0"/>
              <a:t> </a:t>
            </a:r>
            <a:r>
              <a:rPr lang="en-US" b="1" dirty="0"/>
              <a:t>Control Panel </a:t>
            </a:r>
            <a:r>
              <a:rPr lang="en-US" dirty="0" err="1"/>
              <a:t>trong</a:t>
            </a:r>
            <a:r>
              <a:rPr lang="en-US" dirty="0"/>
              <a:t> ô </a:t>
            </a:r>
            <a:r>
              <a:rPr lang="en-US" b="1" dirty="0"/>
              <a:t>Search</a:t>
            </a:r>
            <a:r>
              <a:rPr lang="en-US" dirty="0"/>
              <a:t> </a:t>
            </a:r>
            <a:endParaRPr lang="en-US" b="1" dirty="0"/>
          </a:p>
        </p:txBody>
      </p:sp>
      <p:sp>
        <p:nvSpPr>
          <p:cNvPr id="4" name="Date Placeholder 3">
            <a:extLst>
              <a:ext uri="{FF2B5EF4-FFF2-40B4-BE49-F238E27FC236}">
                <a16:creationId xmlns:a16="http://schemas.microsoft.com/office/drawing/2014/main" id="{1B1A5822-D6F3-492B-A3EE-DBAB3A05262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5C39BEC-8BDD-4373-9C27-E252EAF0EC1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CB19EFD-3084-4F8D-846C-E691623DE92A}"/>
              </a:ext>
            </a:extLst>
          </p:cNvPr>
          <p:cNvSpPr>
            <a:spLocks noGrp="1"/>
          </p:cNvSpPr>
          <p:nvPr>
            <p:ph type="sldNum" sz="quarter" idx="12"/>
          </p:nvPr>
        </p:nvSpPr>
        <p:spPr/>
        <p:txBody>
          <a:bodyPr/>
          <a:lstStyle/>
          <a:p>
            <a:fld id="{C1F84318-9856-4A67-8CE7-23A223DD6362}" type="slidenum">
              <a:rPr lang="en-US" smtClean="0"/>
              <a:t>51</a:t>
            </a:fld>
            <a:endParaRPr lang="en-US"/>
          </a:p>
        </p:txBody>
      </p:sp>
      <p:pic>
        <p:nvPicPr>
          <p:cNvPr id="10" name="Picture 9">
            <a:extLst>
              <a:ext uri="{FF2B5EF4-FFF2-40B4-BE49-F238E27FC236}">
                <a16:creationId xmlns:a16="http://schemas.microsoft.com/office/drawing/2014/main" id="{246A05FC-6C32-4E25-BB18-BC625CB71BD4}"/>
              </a:ext>
            </a:extLst>
          </p:cNvPr>
          <p:cNvPicPr>
            <a:picLocks noChangeAspect="1"/>
          </p:cNvPicPr>
          <p:nvPr/>
        </p:nvPicPr>
        <p:blipFill>
          <a:blip r:embed="rId2"/>
          <a:stretch>
            <a:fillRect/>
          </a:stretch>
        </p:blipFill>
        <p:spPr>
          <a:xfrm>
            <a:off x="4959756" y="2941000"/>
            <a:ext cx="5624906" cy="3182658"/>
          </a:xfrm>
          <a:prstGeom prst="rect">
            <a:avLst/>
          </a:prstGeom>
        </p:spPr>
      </p:pic>
    </p:spTree>
    <p:extLst>
      <p:ext uri="{BB962C8B-B14F-4D97-AF65-F5344CB8AC3E}">
        <p14:creationId xmlns:p14="http://schemas.microsoft.com/office/powerpoint/2010/main" val="155729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3283-71DF-4378-9A00-61CD692CC3E3}"/>
              </a:ext>
            </a:extLst>
          </p:cNvPr>
          <p:cNvSpPr>
            <a:spLocks noGrp="1"/>
          </p:cNvSpPr>
          <p:nvPr>
            <p:ph type="title"/>
          </p:nvPr>
        </p:nvSpPr>
        <p:spPr/>
        <p:txBody>
          <a:bodyPr/>
          <a:lstStyle/>
          <a:p>
            <a:r>
              <a:rPr lang="en-US" dirty="0"/>
              <a:t>Control Panel</a:t>
            </a:r>
          </a:p>
        </p:txBody>
      </p:sp>
      <p:sp>
        <p:nvSpPr>
          <p:cNvPr id="3" name="Content Placeholder 2">
            <a:extLst>
              <a:ext uri="{FF2B5EF4-FFF2-40B4-BE49-F238E27FC236}">
                <a16:creationId xmlns:a16="http://schemas.microsoft.com/office/drawing/2014/main" id="{5AD5C55A-2EEB-46E0-B1CA-F5E8594C3002}"/>
              </a:ext>
            </a:extLst>
          </p:cNvPr>
          <p:cNvSpPr>
            <a:spLocks noGrp="1"/>
          </p:cNvSpPr>
          <p:nvPr>
            <p:ph idx="1"/>
          </p:nvPr>
        </p:nvSpPr>
        <p:spPr/>
        <p:txBody>
          <a:bodyPr>
            <a:normAutofit/>
          </a:bodyPr>
          <a:lstStyle/>
          <a:p>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phần</a:t>
            </a:r>
            <a:r>
              <a:rPr lang="en-US" b="1" dirty="0">
                <a:solidFill>
                  <a:srgbClr val="FF0000"/>
                </a:solidFill>
              </a:rPr>
              <a:t> </a:t>
            </a:r>
            <a:r>
              <a:rPr lang="en-US" b="1" dirty="0" err="1">
                <a:solidFill>
                  <a:srgbClr val="FF0000"/>
                </a:solidFill>
              </a:rPr>
              <a:t>cơ</a:t>
            </a:r>
            <a:r>
              <a:rPr lang="en-US" b="1" dirty="0">
                <a:solidFill>
                  <a:srgbClr val="FF0000"/>
                </a:solidFill>
              </a:rPr>
              <a:t> </a:t>
            </a:r>
            <a:r>
              <a:rPr lang="en-US" b="1" dirty="0" err="1">
                <a:solidFill>
                  <a:srgbClr val="FF0000"/>
                </a:solidFill>
              </a:rPr>
              <a:t>bản</a:t>
            </a:r>
            <a:r>
              <a:rPr lang="en-US" b="1" dirty="0">
                <a:solidFill>
                  <a:srgbClr val="FF0000"/>
                </a:solidFill>
              </a:rPr>
              <a:t> </a:t>
            </a:r>
            <a:r>
              <a:rPr lang="en-US" b="1" dirty="0" err="1">
                <a:solidFill>
                  <a:srgbClr val="FF0000"/>
                </a:solidFill>
              </a:rPr>
              <a:t>trong</a:t>
            </a:r>
            <a:r>
              <a:rPr lang="en-US" b="1" dirty="0">
                <a:solidFill>
                  <a:srgbClr val="FF0000"/>
                </a:solidFill>
              </a:rPr>
              <a:t> </a:t>
            </a:r>
            <a:r>
              <a:rPr lang="vi-VN" b="1" dirty="0">
                <a:solidFill>
                  <a:srgbClr val="FF0000"/>
                </a:solidFill>
              </a:rPr>
              <a:t>Control Panel</a:t>
            </a:r>
            <a:endParaRPr lang="en-US" b="1" dirty="0">
              <a:solidFill>
                <a:srgbClr val="FF0000"/>
              </a:solidFill>
            </a:endParaRPr>
          </a:p>
          <a:p>
            <a:pPr lvl="1"/>
            <a:r>
              <a:rPr lang="vi-VN" b="1" dirty="0">
                <a:solidFill>
                  <a:schemeClr val="tx1"/>
                </a:solidFill>
              </a:rPr>
              <a:t>User Accounts</a:t>
            </a:r>
            <a:r>
              <a:rPr lang="vi-VN" dirty="0">
                <a:solidFill>
                  <a:schemeClr val="tx1"/>
                </a:solidFill>
              </a:rPr>
              <a:t>: quản lý tài khoản người dùng</a:t>
            </a:r>
            <a:endParaRPr lang="en-US" dirty="0">
              <a:solidFill>
                <a:schemeClr val="tx1"/>
              </a:solidFill>
            </a:endParaRPr>
          </a:p>
          <a:p>
            <a:pPr lvl="1"/>
            <a:r>
              <a:rPr lang="en-US" b="1" dirty="0">
                <a:solidFill>
                  <a:schemeClr val="tx1"/>
                </a:solidFill>
              </a:rPr>
              <a:t>System and Security: </a:t>
            </a:r>
            <a:r>
              <a:rPr lang="vi-VN" dirty="0">
                <a:solidFill>
                  <a:schemeClr val="tx1"/>
                </a:solidFill>
              </a:rPr>
              <a:t>Cung cấp các tùy chọn cho cài đặt tường lửa, tùy chọn nguồn và lịch sử tệp (sao lưu).</a:t>
            </a:r>
            <a:endParaRPr lang="en-US" dirty="0">
              <a:solidFill>
                <a:schemeClr val="tx1"/>
              </a:solidFill>
            </a:endParaRPr>
          </a:p>
          <a:p>
            <a:pPr lvl="1"/>
            <a:r>
              <a:rPr lang="en-US" b="1" dirty="0">
                <a:solidFill>
                  <a:schemeClr val="tx1"/>
                </a:solidFill>
              </a:rPr>
              <a:t>Programs</a:t>
            </a:r>
            <a:r>
              <a:rPr lang="en-US" dirty="0">
                <a:solidFill>
                  <a:schemeClr val="tx1"/>
                </a:solidFill>
              </a:rPr>
              <a:t>: </a:t>
            </a:r>
            <a:r>
              <a:rPr lang="vi-VN" dirty="0">
                <a:solidFill>
                  <a:schemeClr val="tx1"/>
                </a:solidFill>
              </a:rPr>
              <a:t>Cung cấp quyền truy cập vào các tác vụ quản lý hệ thống như cài đặt và gỡ cài đặt</a:t>
            </a:r>
            <a:endParaRPr lang="en-US" dirty="0">
              <a:solidFill>
                <a:schemeClr val="tx1"/>
              </a:solidFill>
            </a:endParaRPr>
          </a:p>
          <a:p>
            <a:pPr lvl="1"/>
            <a:r>
              <a:rPr lang="en-US" b="1" dirty="0">
                <a:solidFill>
                  <a:schemeClr val="tx1"/>
                </a:solidFill>
              </a:rPr>
              <a:t>Appearance and Personalization</a:t>
            </a:r>
            <a:r>
              <a:rPr lang="en-US" dirty="0">
                <a:solidFill>
                  <a:schemeClr val="tx1"/>
                </a:solidFill>
              </a:rPr>
              <a:t>: </a:t>
            </a:r>
            <a:r>
              <a:rPr lang="en-US" dirty="0" err="1">
                <a:solidFill>
                  <a:schemeClr val="tx1"/>
                </a:solidFill>
              </a:rPr>
              <a:t>Tùy</a:t>
            </a:r>
            <a:r>
              <a:rPr lang="en-US" dirty="0">
                <a:solidFill>
                  <a:schemeClr val="tx1"/>
                </a:solidFill>
              </a:rPr>
              <a:t> </a:t>
            </a:r>
            <a:r>
              <a:rPr lang="en-US" dirty="0" err="1">
                <a:solidFill>
                  <a:schemeClr val="tx1"/>
                </a:solidFill>
              </a:rPr>
              <a:t>chỉnh</a:t>
            </a:r>
            <a:r>
              <a:rPr lang="en-US" dirty="0">
                <a:solidFill>
                  <a:schemeClr val="tx1"/>
                </a:solidFill>
              </a:rPr>
              <a:t> </a:t>
            </a:r>
            <a:r>
              <a:rPr lang="en-US" dirty="0" err="1">
                <a:solidFill>
                  <a:schemeClr val="tx1"/>
                </a:solidFill>
              </a:rPr>
              <a:t>màn</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bạn</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vệ</a:t>
            </a:r>
            <a:r>
              <a:rPr lang="en-US" dirty="0">
                <a:solidFill>
                  <a:schemeClr val="tx1"/>
                </a:solidFill>
              </a:rPr>
              <a:t> </a:t>
            </a:r>
            <a:r>
              <a:rPr lang="en-US" dirty="0" err="1">
                <a:solidFill>
                  <a:schemeClr val="tx1"/>
                </a:solidFill>
              </a:rPr>
              <a:t>màn</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nền</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bàn</a:t>
            </a:r>
            <a:r>
              <a:rPr lang="en-US" dirty="0">
                <a:solidFill>
                  <a:schemeClr val="tx1"/>
                </a:solidFill>
              </a:rPr>
              <a:t>, v.v.</a:t>
            </a:r>
          </a:p>
        </p:txBody>
      </p:sp>
      <p:sp>
        <p:nvSpPr>
          <p:cNvPr id="4" name="Date Placeholder 3">
            <a:extLst>
              <a:ext uri="{FF2B5EF4-FFF2-40B4-BE49-F238E27FC236}">
                <a16:creationId xmlns:a16="http://schemas.microsoft.com/office/drawing/2014/main" id="{1B1A5822-D6F3-492B-A3EE-DBAB3A05262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5C39BEC-8BDD-4373-9C27-E252EAF0EC1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CB19EFD-3084-4F8D-846C-E691623DE92A}"/>
              </a:ext>
            </a:extLst>
          </p:cNvPr>
          <p:cNvSpPr>
            <a:spLocks noGrp="1"/>
          </p:cNvSpPr>
          <p:nvPr>
            <p:ph type="sldNum" sz="quarter" idx="12"/>
          </p:nvPr>
        </p:nvSpPr>
        <p:spPr/>
        <p:txBody>
          <a:bodyPr/>
          <a:lstStyle/>
          <a:p>
            <a:fld id="{C1F84318-9856-4A67-8CE7-23A223DD6362}" type="slidenum">
              <a:rPr lang="en-US" smtClean="0"/>
              <a:t>52</a:t>
            </a:fld>
            <a:endParaRPr lang="en-US"/>
          </a:p>
        </p:txBody>
      </p:sp>
    </p:spTree>
    <p:extLst>
      <p:ext uri="{BB962C8B-B14F-4D97-AF65-F5344CB8AC3E}">
        <p14:creationId xmlns:p14="http://schemas.microsoft.com/office/powerpoint/2010/main" val="2707103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3283-71DF-4378-9A00-61CD692CC3E3}"/>
              </a:ext>
            </a:extLst>
          </p:cNvPr>
          <p:cNvSpPr>
            <a:spLocks noGrp="1"/>
          </p:cNvSpPr>
          <p:nvPr>
            <p:ph type="title"/>
          </p:nvPr>
        </p:nvSpPr>
        <p:spPr/>
        <p:txBody>
          <a:bodyPr/>
          <a:lstStyle/>
          <a:p>
            <a:r>
              <a:rPr lang="en-US" dirty="0"/>
              <a:t>Control Panel</a:t>
            </a:r>
          </a:p>
        </p:txBody>
      </p:sp>
      <p:sp>
        <p:nvSpPr>
          <p:cNvPr id="3" name="Content Placeholder 2">
            <a:extLst>
              <a:ext uri="{FF2B5EF4-FFF2-40B4-BE49-F238E27FC236}">
                <a16:creationId xmlns:a16="http://schemas.microsoft.com/office/drawing/2014/main" id="{5AD5C55A-2EEB-46E0-B1CA-F5E8594C3002}"/>
              </a:ext>
            </a:extLst>
          </p:cNvPr>
          <p:cNvSpPr>
            <a:spLocks noGrp="1"/>
          </p:cNvSpPr>
          <p:nvPr>
            <p:ph idx="1"/>
          </p:nvPr>
        </p:nvSpPr>
        <p:spPr/>
        <p:txBody>
          <a:bodyPr>
            <a:normAutofit/>
          </a:bodyPr>
          <a:lstStyle/>
          <a:p>
            <a:r>
              <a:rPr lang="en-US" b="1" dirty="0" err="1">
                <a:solidFill>
                  <a:srgbClr val="FF0000"/>
                </a:solidFill>
              </a:rPr>
              <a:t>Các</a:t>
            </a:r>
            <a:r>
              <a:rPr lang="en-US" b="1" dirty="0">
                <a:solidFill>
                  <a:srgbClr val="FF0000"/>
                </a:solidFill>
              </a:rPr>
              <a:t> </a:t>
            </a:r>
            <a:r>
              <a:rPr lang="en-US" b="1" dirty="0" err="1">
                <a:solidFill>
                  <a:srgbClr val="FF0000"/>
                </a:solidFill>
              </a:rPr>
              <a:t>thành</a:t>
            </a:r>
            <a:r>
              <a:rPr lang="en-US" b="1" dirty="0">
                <a:solidFill>
                  <a:srgbClr val="FF0000"/>
                </a:solidFill>
              </a:rPr>
              <a:t> </a:t>
            </a:r>
            <a:r>
              <a:rPr lang="en-US" b="1" dirty="0" err="1">
                <a:solidFill>
                  <a:srgbClr val="FF0000"/>
                </a:solidFill>
              </a:rPr>
              <a:t>phần</a:t>
            </a:r>
            <a:r>
              <a:rPr lang="en-US" b="1" dirty="0">
                <a:solidFill>
                  <a:srgbClr val="FF0000"/>
                </a:solidFill>
              </a:rPr>
              <a:t> </a:t>
            </a:r>
            <a:r>
              <a:rPr lang="en-US" b="1" dirty="0" err="1">
                <a:solidFill>
                  <a:srgbClr val="FF0000"/>
                </a:solidFill>
              </a:rPr>
              <a:t>cơ</a:t>
            </a:r>
            <a:r>
              <a:rPr lang="en-US" b="1" dirty="0">
                <a:solidFill>
                  <a:srgbClr val="FF0000"/>
                </a:solidFill>
              </a:rPr>
              <a:t> </a:t>
            </a:r>
            <a:r>
              <a:rPr lang="en-US" b="1" dirty="0" err="1">
                <a:solidFill>
                  <a:srgbClr val="FF0000"/>
                </a:solidFill>
              </a:rPr>
              <a:t>bản</a:t>
            </a:r>
            <a:r>
              <a:rPr lang="en-US" b="1" dirty="0">
                <a:solidFill>
                  <a:srgbClr val="FF0000"/>
                </a:solidFill>
              </a:rPr>
              <a:t> </a:t>
            </a:r>
            <a:r>
              <a:rPr lang="en-US" b="1" dirty="0" err="1">
                <a:solidFill>
                  <a:srgbClr val="FF0000"/>
                </a:solidFill>
              </a:rPr>
              <a:t>trong</a:t>
            </a:r>
            <a:r>
              <a:rPr lang="en-US" b="1" dirty="0">
                <a:solidFill>
                  <a:srgbClr val="FF0000"/>
                </a:solidFill>
              </a:rPr>
              <a:t> </a:t>
            </a:r>
            <a:r>
              <a:rPr lang="vi-VN" b="1" dirty="0">
                <a:solidFill>
                  <a:srgbClr val="FF0000"/>
                </a:solidFill>
              </a:rPr>
              <a:t>Control Panel</a:t>
            </a:r>
          </a:p>
          <a:p>
            <a:pPr lvl="1" algn="just"/>
            <a:r>
              <a:rPr lang="en-US" b="1" dirty="0">
                <a:solidFill>
                  <a:schemeClr val="tx1"/>
                </a:solidFill>
              </a:rPr>
              <a:t>Clock, Language, and Region</a:t>
            </a:r>
            <a:r>
              <a:rPr lang="en-US" dirty="0">
                <a:solidFill>
                  <a:schemeClr val="tx1"/>
                </a:solidFill>
              </a:rPr>
              <a:t>: </a:t>
            </a:r>
            <a:r>
              <a:rPr lang="vi-VN" dirty="0">
                <a:solidFill>
                  <a:schemeClr val="tx1"/>
                </a:solidFill>
              </a:rPr>
              <a:t>Thay đổi định dạng ngày, giờ, đơn vị tiền tệ hoặc số để phản ánh các tiêu chuẩn hoặc ngôn ngữ của khu vực</a:t>
            </a:r>
            <a:endParaRPr lang="en-US" dirty="0">
              <a:solidFill>
                <a:schemeClr val="tx1"/>
              </a:solidFill>
            </a:endParaRPr>
          </a:p>
          <a:p>
            <a:pPr lvl="1" algn="just"/>
            <a:r>
              <a:rPr lang="en-US" b="1" dirty="0">
                <a:solidFill>
                  <a:schemeClr val="tx1"/>
                </a:solidFill>
              </a:rPr>
              <a:t>Ease of Access</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tùy</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thông</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trợ</a:t>
            </a:r>
            <a:r>
              <a:rPr lang="en-US" dirty="0">
                <a:solidFill>
                  <a:schemeClr val="tx1"/>
                </a:solidFill>
              </a:rPr>
              <a:t> </a:t>
            </a:r>
            <a:r>
              <a:rPr lang="en-US" dirty="0" err="1">
                <a:solidFill>
                  <a:schemeClr val="tx1"/>
                </a:solidFill>
              </a:rPr>
              <a:t>năng</a:t>
            </a:r>
            <a:endParaRPr lang="en-US" dirty="0">
              <a:solidFill>
                <a:schemeClr val="tx1"/>
              </a:solidFill>
            </a:endParaRPr>
          </a:p>
          <a:p>
            <a:pPr lvl="1" algn="just"/>
            <a:r>
              <a:rPr lang="en-US" b="1" dirty="0">
                <a:solidFill>
                  <a:schemeClr val="tx1"/>
                </a:solidFill>
              </a:rPr>
              <a:t>Hardware and Sound</a:t>
            </a:r>
            <a:r>
              <a:rPr lang="en-US" dirty="0">
                <a:solidFill>
                  <a:schemeClr val="tx1"/>
                </a:solidFill>
              </a:rPr>
              <a:t>: </a:t>
            </a:r>
            <a:r>
              <a:rPr lang="vi-VN" dirty="0">
                <a:solidFill>
                  <a:schemeClr val="tx1"/>
                </a:solidFill>
              </a:rPr>
              <a:t>Thiết lập hoặc sửa đổi các thiết bị như máy in, loa và màn hình.</a:t>
            </a:r>
            <a:endParaRPr lang="en-US" dirty="0">
              <a:solidFill>
                <a:schemeClr val="tx1"/>
              </a:solidFill>
            </a:endParaRPr>
          </a:p>
        </p:txBody>
      </p:sp>
      <p:sp>
        <p:nvSpPr>
          <p:cNvPr id="4" name="Date Placeholder 3">
            <a:extLst>
              <a:ext uri="{FF2B5EF4-FFF2-40B4-BE49-F238E27FC236}">
                <a16:creationId xmlns:a16="http://schemas.microsoft.com/office/drawing/2014/main" id="{1B1A5822-D6F3-492B-A3EE-DBAB3A05262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5C39BEC-8BDD-4373-9C27-E252EAF0EC1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CB19EFD-3084-4F8D-846C-E691623DE92A}"/>
              </a:ext>
            </a:extLst>
          </p:cNvPr>
          <p:cNvSpPr>
            <a:spLocks noGrp="1"/>
          </p:cNvSpPr>
          <p:nvPr>
            <p:ph type="sldNum" sz="quarter" idx="12"/>
          </p:nvPr>
        </p:nvSpPr>
        <p:spPr/>
        <p:txBody>
          <a:bodyPr/>
          <a:lstStyle/>
          <a:p>
            <a:fld id="{C1F84318-9856-4A67-8CE7-23A223DD6362}" type="slidenum">
              <a:rPr lang="en-US" smtClean="0"/>
              <a:t>53</a:t>
            </a:fld>
            <a:endParaRPr lang="en-US"/>
          </a:p>
        </p:txBody>
      </p:sp>
    </p:spTree>
    <p:extLst>
      <p:ext uri="{BB962C8B-B14F-4D97-AF65-F5344CB8AC3E}">
        <p14:creationId xmlns:p14="http://schemas.microsoft.com/office/powerpoint/2010/main" val="3780015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6615-4251-4431-A549-E7EC911B3CEF}"/>
              </a:ext>
            </a:extLst>
          </p:cNvPr>
          <p:cNvSpPr>
            <a:spLocks noGrp="1"/>
          </p:cNvSpPr>
          <p:nvPr>
            <p:ph type="title"/>
          </p:nvPr>
        </p:nvSpPr>
        <p:spPr>
          <a:xfrm>
            <a:off x="1950099" y="2058750"/>
            <a:ext cx="9423918" cy="1785462"/>
          </a:xfrm>
        </p:spPr>
        <p:txBody>
          <a:bodyPr>
            <a:prstTxWarp prst="textPlain">
              <a:avLst/>
            </a:prstTxWarp>
            <a:normAutofit/>
          </a:bodyPr>
          <a:lstStyle/>
          <a:p>
            <a:pPr algn="ct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Các</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phần</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mềm</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tiện</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ích</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trên</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Windows</a:t>
            </a:r>
          </a:p>
        </p:txBody>
      </p:sp>
      <p:sp>
        <p:nvSpPr>
          <p:cNvPr id="4" name="Date Placeholder 3">
            <a:extLst>
              <a:ext uri="{FF2B5EF4-FFF2-40B4-BE49-F238E27FC236}">
                <a16:creationId xmlns:a16="http://schemas.microsoft.com/office/drawing/2014/main" id="{C5E2F860-550E-4BD9-9AB5-8216703216DE}"/>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D797A77-4A6A-4DEA-93E8-E765AAA9391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011031A-AE17-4511-80A5-22BB0842625A}"/>
              </a:ext>
            </a:extLst>
          </p:cNvPr>
          <p:cNvSpPr>
            <a:spLocks noGrp="1"/>
          </p:cNvSpPr>
          <p:nvPr>
            <p:ph type="sldNum" sz="quarter" idx="12"/>
          </p:nvPr>
        </p:nvSpPr>
        <p:spPr/>
        <p:txBody>
          <a:bodyPr/>
          <a:lstStyle/>
          <a:p>
            <a:fld id="{C1F84318-9856-4A67-8CE7-23A223DD6362}" type="slidenum">
              <a:rPr lang="en-US" smtClean="0"/>
              <a:t>54</a:t>
            </a:fld>
            <a:endParaRPr lang="en-US"/>
          </a:p>
        </p:txBody>
      </p:sp>
    </p:spTree>
    <p:extLst>
      <p:ext uri="{BB962C8B-B14F-4D97-AF65-F5344CB8AC3E}">
        <p14:creationId xmlns:p14="http://schemas.microsoft.com/office/powerpoint/2010/main" val="1114010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420C-753B-4D53-B261-4A512F520D49}"/>
              </a:ext>
            </a:extLst>
          </p:cNvPr>
          <p:cNvSpPr>
            <a:spLocks noGrp="1"/>
          </p:cNvSpPr>
          <p:nvPr>
            <p:ph type="title"/>
          </p:nvPr>
        </p:nvSpPr>
        <p:spPr/>
        <p:txBody>
          <a:bodyPr/>
          <a:lstStyle/>
          <a:p>
            <a:r>
              <a:rPr lang="en-US" dirty="0"/>
              <a:t>WordPad</a:t>
            </a:r>
          </a:p>
        </p:txBody>
      </p:sp>
      <p:sp>
        <p:nvSpPr>
          <p:cNvPr id="3" name="Content Placeholder 2">
            <a:extLst>
              <a:ext uri="{FF2B5EF4-FFF2-40B4-BE49-F238E27FC236}">
                <a16:creationId xmlns:a16="http://schemas.microsoft.com/office/drawing/2014/main" id="{23FB088C-7990-466C-AF4B-340DC422D95A}"/>
              </a:ext>
            </a:extLst>
          </p:cNvPr>
          <p:cNvSpPr>
            <a:spLocks noGrp="1"/>
          </p:cNvSpPr>
          <p:nvPr>
            <p:ph idx="1"/>
          </p:nvPr>
        </p:nvSpPr>
        <p:spPr/>
        <p:txBody>
          <a:bodyPr/>
          <a:lstStyle/>
          <a:p>
            <a:pPr algn="just"/>
            <a:r>
              <a:rPr lang="vi-VN" b="1" dirty="0"/>
              <a:t>WordPad</a:t>
            </a:r>
            <a:r>
              <a:rPr lang="en-US" b="1" dirty="0"/>
              <a:t>:</a:t>
            </a:r>
            <a:r>
              <a:rPr lang="en-US" dirty="0"/>
              <a:t> </a:t>
            </a:r>
            <a:r>
              <a:rPr lang="en-US" dirty="0" err="1"/>
              <a:t>một</a:t>
            </a:r>
            <a:r>
              <a:rPr lang="vi-VN" dirty="0"/>
              <a:t> tiện ích của </a:t>
            </a:r>
            <a:r>
              <a:rPr lang="vi-VN" i="1" dirty="0"/>
              <a:t>Windows</a:t>
            </a:r>
            <a:r>
              <a:rPr lang="vi-VN" dirty="0"/>
              <a:t>,</a:t>
            </a:r>
            <a:r>
              <a:rPr lang="en-US" dirty="0"/>
              <a:t> </a:t>
            </a:r>
            <a:r>
              <a:rPr lang="en-US" dirty="0" err="1"/>
              <a:t>được</a:t>
            </a:r>
            <a:r>
              <a:rPr lang="vi-VN" dirty="0"/>
              <a:t> dùng </a:t>
            </a:r>
            <a:r>
              <a:rPr lang="en-US" dirty="0" err="1"/>
              <a:t>để</a:t>
            </a:r>
            <a:r>
              <a:rPr lang="en-US" dirty="0"/>
              <a:t> </a:t>
            </a:r>
            <a:r>
              <a:rPr lang="vi-VN" dirty="0"/>
              <a:t>soạn thảo </a:t>
            </a:r>
            <a:r>
              <a:rPr lang="en-US" dirty="0" err="1"/>
              <a:t>các</a:t>
            </a:r>
            <a:r>
              <a:rPr lang="vi-VN" dirty="0"/>
              <a:t> văn bản có định dạng đơn giản</a:t>
            </a:r>
            <a:r>
              <a:rPr lang="en-US" dirty="0"/>
              <a:t>.</a:t>
            </a:r>
            <a:endParaRPr lang="vi-VN" dirty="0"/>
          </a:p>
          <a:p>
            <a:pPr algn="just"/>
            <a:r>
              <a:rPr lang="en-US" dirty="0" err="1"/>
              <a:t>Wordpad</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và</a:t>
            </a:r>
            <a:r>
              <a:rPr lang="en-US" dirty="0"/>
              <a:t> </a:t>
            </a:r>
            <a:r>
              <a:rPr lang="en-US" dirty="0" err="1"/>
              <a:t>chỉnh</a:t>
            </a:r>
            <a:r>
              <a:rPr lang="en-US" dirty="0"/>
              <a:t> </a:t>
            </a:r>
            <a:r>
              <a:rPr lang="en-US" dirty="0" err="1"/>
              <a:t>sửa</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khác</a:t>
            </a:r>
            <a:r>
              <a:rPr lang="en-US" dirty="0"/>
              <a:t>, bao </a:t>
            </a:r>
            <a:r>
              <a:rPr lang="en-US" dirty="0" err="1"/>
              <a:t>gồm</a:t>
            </a:r>
            <a:r>
              <a:rPr lang="en-US" dirty="0"/>
              <a:t> RTF, DOCX, ODT, TXT</a:t>
            </a:r>
          </a:p>
          <a:p>
            <a:pPr algn="just"/>
            <a:r>
              <a:rPr lang="en-US" b="1" dirty="0" err="1"/>
              <a:t>Cách</a:t>
            </a:r>
            <a:r>
              <a:rPr lang="en-US" b="1" dirty="0"/>
              <a:t> </a:t>
            </a:r>
            <a:r>
              <a:rPr lang="en-US" b="1" dirty="0" err="1"/>
              <a:t>mở</a:t>
            </a:r>
            <a:r>
              <a:rPr lang="en-US" b="1" dirty="0"/>
              <a:t> WordPad</a:t>
            </a:r>
            <a:r>
              <a:rPr lang="en-US" dirty="0"/>
              <a:t>: </a:t>
            </a:r>
            <a:r>
              <a:rPr lang="en-US" dirty="0" err="1"/>
              <a:t>sử</a:t>
            </a:r>
            <a:r>
              <a:rPr lang="en-US" dirty="0"/>
              <a:t> </a:t>
            </a:r>
            <a:r>
              <a:rPr lang="en-US" dirty="0" err="1"/>
              <a:t>dụng</a:t>
            </a:r>
            <a:r>
              <a:rPr lang="en-US" dirty="0"/>
              <a:t> </a:t>
            </a:r>
            <a:r>
              <a:rPr lang="en-US" dirty="0" err="1"/>
              <a:t>hộp</a:t>
            </a:r>
            <a:r>
              <a:rPr lang="en-US" dirty="0"/>
              <a:t> </a:t>
            </a:r>
            <a:r>
              <a:rPr lang="en-US" dirty="0" err="1"/>
              <a:t>thoại</a:t>
            </a:r>
            <a:r>
              <a:rPr lang="en-US" dirty="0"/>
              <a:t> </a:t>
            </a:r>
            <a:r>
              <a:rPr lang="en-US" b="1" dirty="0"/>
              <a:t>Run, </a:t>
            </a:r>
            <a:r>
              <a:rPr lang="en-US" dirty="0" err="1"/>
              <a:t>và</a:t>
            </a:r>
            <a:r>
              <a:rPr lang="en-US" b="1" dirty="0"/>
              <a:t> </a:t>
            </a:r>
            <a:r>
              <a:rPr lang="en-US" dirty="0" err="1"/>
              <a:t>nhập</a:t>
            </a:r>
            <a:r>
              <a:rPr lang="en-US" dirty="0"/>
              <a:t>  write.exe, </a:t>
            </a:r>
            <a:r>
              <a:rPr lang="en-US" dirty="0" err="1"/>
              <a:t>hoặc</a:t>
            </a:r>
            <a:r>
              <a:rPr lang="en-US" dirty="0"/>
              <a:t> wordpad.exe </a:t>
            </a:r>
            <a:r>
              <a:rPr lang="en-US" dirty="0" err="1"/>
              <a:t>và</a:t>
            </a:r>
            <a:r>
              <a:rPr lang="en-US" dirty="0"/>
              <a:t> </a:t>
            </a:r>
            <a:r>
              <a:rPr lang="en-US" dirty="0" err="1"/>
              <a:t>nhấn</a:t>
            </a:r>
            <a:r>
              <a:rPr lang="en-US" dirty="0"/>
              <a:t> Enter.</a:t>
            </a:r>
          </a:p>
          <a:p>
            <a:pPr algn="just"/>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dirty="0" err="1"/>
              <a:t>cài</a:t>
            </a:r>
            <a:r>
              <a:rPr lang="en-US" dirty="0"/>
              <a:t> </a:t>
            </a:r>
            <a:r>
              <a:rPr lang="en-US" dirty="0" err="1"/>
              <a:t>đặt</a:t>
            </a:r>
            <a:endParaRPr lang="en-US" dirty="0"/>
          </a:p>
          <a:p>
            <a:pPr marL="457200" lvl="1" indent="0" algn="just">
              <a:buNone/>
            </a:pPr>
            <a:r>
              <a:rPr lang="en-US" b="1" dirty="0"/>
              <a:t>C:\Program Files\Windows NT\Accessories</a:t>
            </a:r>
          </a:p>
        </p:txBody>
      </p:sp>
      <p:sp>
        <p:nvSpPr>
          <p:cNvPr id="4" name="Date Placeholder 3">
            <a:extLst>
              <a:ext uri="{FF2B5EF4-FFF2-40B4-BE49-F238E27FC236}">
                <a16:creationId xmlns:a16="http://schemas.microsoft.com/office/drawing/2014/main" id="{2724BD72-0C3A-4DEE-AF4E-36D8F55DBE4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588BDF7C-9E60-496A-99F7-D0AA2DD99E0A}"/>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0A49D47-EA75-4FF6-9B34-1E8897B30F72}"/>
              </a:ext>
            </a:extLst>
          </p:cNvPr>
          <p:cNvSpPr>
            <a:spLocks noGrp="1"/>
          </p:cNvSpPr>
          <p:nvPr>
            <p:ph type="sldNum" sz="quarter" idx="12"/>
          </p:nvPr>
        </p:nvSpPr>
        <p:spPr/>
        <p:txBody>
          <a:bodyPr/>
          <a:lstStyle/>
          <a:p>
            <a:fld id="{C1F84318-9856-4A67-8CE7-23A223DD6362}" type="slidenum">
              <a:rPr lang="en-US" smtClean="0"/>
              <a:t>55</a:t>
            </a:fld>
            <a:endParaRPr lang="en-US"/>
          </a:p>
        </p:txBody>
      </p:sp>
    </p:spTree>
    <p:extLst>
      <p:ext uri="{BB962C8B-B14F-4D97-AF65-F5344CB8AC3E}">
        <p14:creationId xmlns:p14="http://schemas.microsoft.com/office/powerpoint/2010/main" val="1478713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51BE-70C2-4A18-B4AC-42A5A91C54F8}"/>
              </a:ext>
            </a:extLst>
          </p:cNvPr>
          <p:cNvSpPr>
            <a:spLocks noGrp="1"/>
          </p:cNvSpPr>
          <p:nvPr>
            <p:ph type="title"/>
          </p:nvPr>
        </p:nvSpPr>
        <p:spPr/>
        <p:txBody>
          <a:bodyPr/>
          <a:lstStyle/>
          <a:p>
            <a:r>
              <a:rPr lang="en-US" dirty="0"/>
              <a:t>WordPad</a:t>
            </a:r>
          </a:p>
        </p:txBody>
      </p:sp>
      <p:pic>
        <p:nvPicPr>
          <p:cNvPr id="8" name="Content Placeholder 7">
            <a:extLst>
              <a:ext uri="{FF2B5EF4-FFF2-40B4-BE49-F238E27FC236}">
                <a16:creationId xmlns:a16="http://schemas.microsoft.com/office/drawing/2014/main" id="{4C68A6EC-337F-45BF-8A71-AD9846E0C3D1}"/>
              </a:ext>
            </a:extLst>
          </p:cNvPr>
          <p:cNvPicPr>
            <a:picLocks noGrp="1" noChangeAspect="1"/>
          </p:cNvPicPr>
          <p:nvPr>
            <p:ph idx="1"/>
          </p:nvPr>
        </p:nvPicPr>
        <p:blipFill>
          <a:blip r:embed="rId2"/>
          <a:stretch>
            <a:fillRect/>
          </a:stretch>
        </p:blipFill>
        <p:spPr>
          <a:xfrm>
            <a:off x="3407158" y="1411861"/>
            <a:ext cx="7283219" cy="4596009"/>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57EFC1EA-194C-4216-890C-D662A49D72F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E31DB82-AB3B-431D-A516-DCCBEEB3810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E99C010-6938-4A7C-A63A-02949E48074D}"/>
              </a:ext>
            </a:extLst>
          </p:cNvPr>
          <p:cNvSpPr>
            <a:spLocks noGrp="1"/>
          </p:cNvSpPr>
          <p:nvPr>
            <p:ph type="sldNum" sz="quarter" idx="12"/>
          </p:nvPr>
        </p:nvSpPr>
        <p:spPr/>
        <p:txBody>
          <a:bodyPr/>
          <a:lstStyle/>
          <a:p>
            <a:fld id="{C1F84318-9856-4A67-8CE7-23A223DD6362}" type="slidenum">
              <a:rPr lang="en-US" smtClean="0"/>
              <a:t>56</a:t>
            </a:fld>
            <a:endParaRPr lang="en-US"/>
          </a:p>
        </p:txBody>
      </p:sp>
    </p:spTree>
    <p:extLst>
      <p:ext uri="{BB962C8B-B14F-4D97-AF65-F5344CB8AC3E}">
        <p14:creationId xmlns:p14="http://schemas.microsoft.com/office/powerpoint/2010/main" val="2500708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E694-534F-4A24-9328-A856B5C81924}"/>
              </a:ext>
            </a:extLst>
          </p:cNvPr>
          <p:cNvSpPr>
            <a:spLocks noGrp="1"/>
          </p:cNvSpPr>
          <p:nvPr>
            <p:ph type="title"/>
          </p:nvPr>
        </p:nvSpPr>
        <p:spPr/>
        <p:txBody>
          <a:bodyPr/>
          <a:lstStyle/>
          <a:p>
            <a:r>
              <a:rPr lang="en-US" dirty="0"/>
              <a:t>Paint</a:t>
            </a:r>
          </a:p>
        </p:txBody>
      </p:sp>
      <p:sp>
        <p:nvSpPr>
          <p:cNvPr id="3" name="Content Placeholder 2">
            <a:extLst>
              <a:ext uri="{FF2B5EF4-FFF2-40B4-BE49-F238E27FC236}">
                <a16:creationId xmlns:a16="http://schemas.microsoft.com/office/drawing/2014/main" id="{23F733D4-E762-4924-B1A5-0A946D849418}"/>
              </a:ext>
            </a:extLst>
          </p:cNvPr>
          <p:cNvSpPr>
            <a:spLocks noGrp="1"/>
          </p:cNvSpPr>
          <p:nvPr>
            <p:ph idx="1"/>
          </p:nvPr>
        </p:nvSpPr>
        <p:spPr/>
        <p:txBody>
          <a:bodyPr/>
          <a:lstStyle/>
          <a:p>
            <a:pPr algn="just"/>
            <a:r>
              <a:rPr lang="vi-VN" b="1" dirty="0"/>
              <a:t>Paint</a:t>
            </a:r>
            <a:r>
              <a:rPr lang="vi-VN" dirty="0"/>
              <a:t> là một tiện ích về đồ </a:t>
            </a:r>
            <a:r>
              <a:rPr lang="en-US" dirty="0" err="1"/>
              <a:t>của</a:t>
            </a:r>
            <a:r>
              <a:rPr lang="en-US" dirty="0"/>
              <a:t> </a:t>
            </a:r>
            <a:r>
              <a:rPr lang="vi-VN" dirty="0"/>
              <a:t>windows, giúp người dùng có thể vẽ những hình đơn giản hoặc dùng như một trung gian cho việc sao chép hình ảnh.</a:t>
            </a:r>
            <a:endParaRPr lang="en-US" dirty="0"/>
          </a:p>
          <a:p>
            <a:pPr algn="just"/>
            <a:r>
              <a:rPr lang="en-US" dirty="0" err="1"/>
              <a:t>Vị</a:t>
            </a:r>
            <a:r>
              <a:rPr lang="en-US" dirty="0"/>
              <a:t> </a:t>
            </a:r>
            <a:r>
              <a:rPr lang="en-US" dirty="0" err="1"/>
              <a:t>trí</a:t>
            </a:r>
            <a:r>
              <a:rPr lang="en-US" dirty="0"/>
              <a:t> </a:t>
            </a:r>
            <a:r>
              <a:rPr lang="en-US" dirty="0" err="1"/>
              <a:t>cài</a:t>
            </a:r>
            <a:r>
              <a:rPr lang="en-US" dirty="0"/>
              <a:t> </a:t>
            </a:r>
            <a:r>
              <a:rPr lang="en-US" dirty="0" err="1"/>
              <a:t>đặt</a:t>
            </a:r>
            <a:r>
              <a:rPr lang="en-US" dirty="0"/>
              <a:t> </a:t>
            </a:r>
            <a:r>
              <a:rPr lang="en-US" dirty="0" err="1"/>
              <a:t>trên</a:t>
            </a:r>
            <a:r>
              <a:rPr lang="en-US" dirty="0"/>
              <a:t> </a:t>
            </a:r>
            <a:r>
              <a:rPr lang="en-US" dirty="0" err="1"/>
              <a:t>máy</a:t>
            </a:r>
            <a:r>
              <a:rPr lang="en-US" dirty="0"/>
              <a:t>:</a:t>
            </a:r>
          </a:p>
          <a:p>
            <a:pPr marL="0" indent="0" algn="ctr">
              <a:buNone/>
            </a:pPr>
            <a:r>
              <a:rPr lang="en-US" dirty="0"/>
              <a:t>C:\Windows\System32\MsPaint.exe</a:t>
            </a:r>
          </a:p>
        </p:txBody>
      </p:sp>
      <p:sp>
        <p:nvSpPr>
          <p:cNvPr id="4" name="Date Placeholder 3">
            <a:extLst>
              <a:ext uri="{FF2B5EF4-FFF2-40B4-BE49-F238E27FC236}">
                <a16:creationId xmlns:a16="http://schemas.microsoft.com/office/drawing/2014/main" id="{48683D9D-D73E-4C91-B171-7E86CFD0A60F}"/>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655B41A-36B4-4A58-B690-CCC868FB8438}"/>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C2F325E1-D2C1-4034-A6BF-E8E908AA02EC}"/>
              </a:ext>
            </a:extLst>
          </p:cNvPr>
          <p:cNvSpPr>
            <a:spLocks noGrp="1"/>
          </p:cNvSpPr>
          <p:nvPr>
            <p:ph type="sldNum" sz="quarter" idx="12"/>
          </p:nvPr>
        </p:nvSpPr>
        <p:spPr/>
        <p:txBody>
          <a:bodyPr/>
          <a:lstStyle/>
          <a:p>
            <a:fld id="{C1F84318-9856-4A67-8CE7-23A223DD6362}" type="slidenum">
              <a:rPr lang="en-US" smtClean="0"/>
              <a:t>57</a:t>
            </a:fld>
            <a:endParaRPr lang="en-US"/>
          </a:p>
        </p:txBody>
      </p:sp>
    </p:spTree>
    <p:extLst>
      <p:ext uri="{BB962C8B-B14F-4D97-AF65-F5344CB8AC3E}">
        <p14:creationId xmlns:p14="http://schemas.microsoft.com/office/powerpoint/2010/main" val="1855089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C980-0063-421D-A531-E05726EFD790}"/>
              </a:ext>
            </a:extLst>
          </p:cNvPr>
          <p:cNvSpPr>
            <a:spLocks noGrp="1"/>
          </p:cNvSpPr>
          <p:nvPr>
            <p:ph type="title"/>
          </p:nvPr>
        </p:nvSpPr>
        <p:spPr/>
        <p:txBody>
          <a:bodyPr/>
          <a:lstStyle/>
          <a:p>
            <a:r>
              <a:rPr lang="en-US" dirty="0"/>
              <a:t>Paint</a:t>
            </a:r>
          </a:p>
        </p:txBody>
      </p:sp>
      <p:sp>
        <p:nvSpPr>
          <p:cNvPr id="4" name="Date Placeholder 3">
            <a:extLst>
              <a:ext uri="{FF2B5EF4-FFF2-40B4-BE49-F238E27FC236}">
                <a16:creationId xmlns:a16="http://schemas.microsoft.com/office/drawing/2014/main" id="{65081DBD-9B7A-4EBA-B6BE-14A0BCA47BE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B9DC7DE-E88D-4FDE-8646-67F5CEC2412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B68414D-EC05-4516-A21C-68924D18458C}"/>
              </a:ext>
            </a:extLst>
          </p:cNvPr>
          <p:cNvSpPr>
            <a:spLocks noGrp="1"/>
          </p:cNvSpPr>
          <p:nvPr>
            <p:ph type="sldNum" sz="quarter" idx="12"/>
          </p:nvPr>
        </p:nvSpPr>
        <p:spPr/>
        <p:txBody>
          <a:bodyPr/>
          <a:lstStyle/>
          <a:p>
            <a:fld id="{C1F84318-9856-4A67-8CE7-23A223DD6362}" type="slidenum">
              <a:rPr lang="en-US" smtClean="0"/>
              <a:t>58</a:t>
            </a:fld>
            <a:endParaRPr lang="en-US"/>
          </a:p>
        </p:txBody>
      </p:sp>
      <p:pic>
        <p:nvPicPr>
          <p:cNvPr id="9" name="Content Placeholder 8">
            <a:extLst>
              <a:ext uri="{FF2B5EF4-FFF2-40B4-BE49-F238E27FC236}">
                <a16:creationId xmlns:a16="http://schemas.microsoft.com/office/drawing/2014/main" id="{379B98FC-9EC7-4014-8AA3-EB7C6925B752}"/>
              </a:ext>
            </a:extLst>
          </p:cNvPr>
          <p:cNvPicPr>
            <a:picLocks noGrp="1" noChangeAspect="1"/>
          </p:cNvPicPr>
          <p:nvPr>
            <p:ph idx="1"/>
          </p:nvPr>
        </p:nvPicPr>
        <p:blipFill>
          <a:blip r:embed="rId2"/>
          <a:stretch>
            <a:fillRect/>
          </a:stretch>
        </p:blipFill>
        <p:spPr>
          <a:xfrm>
            <a:off x="3441708" y="1801842"/>
            <a:ext cx="6767503" cy="4110037"/>
          </a:xfrm>
          <a:prstGeom prst="rect">
            <a:avLst/>
          </a:prstGeom>
        </p:spPr>
      </p:pic>
    </p:spTree>
    <p:extLst>
      <p:ext uri="{BB962C8B-B14F-4D97-AF65-F5344CB8AC3E}">
        <p14:creationId xmlns:p14="http://schemas.microsoft.com/office/powerpoint/2010/main" val="637350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10F8-A966-4F98-BAC8-F1B75E116EE6}"/>
              </a:ext>
            </a:extLst>
          </p:cNvPr>
          <p:cNvSpPr>
            <a:spLocks noGrp="1"/>
          </p:cNvSpPr>
          <p:nvPr>
            <p:ph type="title"/>
          </p:nvPr>
        </p:nvSpPr>
        <p:spPr/>
        <p:txBody>
          <a:bodyPr/>
          <a:lstStyle/>
          <a:p>
            <a:r>
              <a:rPr lang="en-US" dirty="0"/>
              <a:t>Calculator</a:t>
            </a:r>
          </a:p>
        </p:txBody>
      </p:sp>
      <p:sp>
        <p:nvSpPr>
          <p:cNvPr id="3" name="Content Placeholder 2">
            <a:extLst>
              <a:ext uri="{FF2B5EF4-FFF2-40B4-BE49-F238E27FC236}">
                <a16:creationId xmlns:a16="http://schemas.microsoft.com/office/drawing/2014/main" id="{4B5A6D03-1962-4797-833E-93DFF9E34B03}"/>
              </a:ext>
            </a:extLst>
          </p:cNvPr>
          <p:cNvSpPr>
            <a:spLocks noGrp="1"/>
          </p:cNvSpPr>
          <p:nvPr>
            <p:ph idx="1"/>
          </p:nvPr>
        </p:nvSpPr>
        <p:spPr/>
        <p:txBody>
          <a:bodyPr>
            <a:normAutofit/>
          </a:bodyPr>
          <a:lstStyle/>
          <a:p>
            <a:pPr algn="just"/>
            <a:r>
              <a:rPr lang="vi-VN" b="1" dirty="0"/>
              <a:t>Một máy tính </a:t>
            </a:r>
            <a:r>
              <a:rPr lang="vi-VN" dirty="0"/>
              <a:t>đơn giản nhưng mạnh mẽ bao gồm các chế độ </a:t>
            </a:r>
            <a:r>
              <a:rPr lang="en-US" dirty="0"/>
              <a:t>standard, scientific, and programmer, </a:t>
            </a:r>
            <a:r>
              <a:rPr lang="vi-VN" dirty="0"/>
              <a:t>một bộ chuyển đổi đơn vị. </a:t>
            </a:r>
            <a:endParaRPr lang="en-US" dirty="0"/>
          </a:p>
          <a:p>
            <a:r>
              <a:rPr lang="vi-VN" dirty="0"/>
              <a:t>Vị trí cài đặt trên máy:</a:t>
            </a:r>
          </a:p>
          <a:p>
            <a:pPr algn="ctr"/>
            <a:r>
              <a:rPr lang="vi-VN" dirty="0"/>
              <a:t>C:\Windows\System32\</a:t>
            </a:r>
            <a:r>
              <a:rPr lang="en-US" dirty="0"/>
              <a:t>Calc</a:t>
            </a:r>
            <a:r>
              <a:rPr lang="vi-VN" dirty="0"/>
              <a:t>.exe</a:t>
            </a:r>
          </a:p>
        </p:txBody>
      </p:sp>
      <p:sp>
        <p:nvSpPr>
          <p:cNvPr id="4" name="Date Placeholder 3">
            <a:extLst>
              <a:ext uri="{FF2B5EF4-FFF2-40B4-BE49-F238E27FC236}">
                <a16:creationId xmlns:a16="http://schemas.microsoft.com/office/drawing/2014/main" id="{4D13FB2C-0B50-41A2-A125-B24140B861E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B807C71-5B97-4E41-A0A0-2DFFFF3FC80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A4350DE-8660-4B5D-861A-1EE41E64B478}"/>
              </a:ext>
            </a:extLst>
          </p:cNvPr>
          <p:cNvSpPr>
            <a:spLocks noGrp="1"/>
          </p:cNvSpPr>
          <p:nvPr>
            <p:ph type="sldNum" sz="quarter" idx="12"/>
          </p:nvPr>
        </p:nvSpPr>
        <p:spPr/>
        <p:txBody>
          <a:bodyPr/>
          <a:lstStyle/>
          <a:p>
            <a:fld id="{C1F84318-9856-4A67-8CE7-23A223DD6362}" type="slidenum">
              <a:rPr lang="en-US" smtClean="0"/>
              <a:t>59</a:t>
            </a:fld>
            <a:endParaRPr lang="en-US"/>
          </a:p>
        </p:txBody>
      </p:sp>
    </p:spTree>
    <p:extLst>
      <p:ext uri="{BB962C8B-B14F-4D97-AF65-F5344CB8AC3E}">
        <p14:creationId xmlns:p14="http://schemas.microsoft.com/office/powerpoint/2010/main" val="218385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6E6D-F4F1-4E49-A599-B4B44789F4DE}"/>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ECACDD90-27C3-4D31-8392-625F721C5374}"/>
              </a:ext>
            </a:extLst>
          </p:cNvPr>
          <p:cNvSpPr>
            <a:spLocks noGrp="1"/>
          </p:cNvSpPr>
          <p:nvPr>
            <p:ph idx="1"/>
          </p:nvPr>
        </p:nvSpPr>
        <p:spPr>
          <a:xfrm>
            <a:off x="2589212" y="1801091"/>
            <a:ext cx="8812796" cy="4110131"/>
          </a:xfrm>
        </p:spPr>
        <p:txBody>
          <a:bodyPr/>
          <a:lstStyle/>
          <a:p>
            <a:pPr algn="just"/>
            <a:r>
              <a:rPr lang="vi-VN" b="1" dirty="0">
                <a:solidFill>
                  <a:srgbClr val="FF0000"/>
                </a:solidFill>
              </a:rPr>
              <a:t>Microsoft Edge</a:t>
            </a:r>
            <a:endParaRPr lang="en-US" dirty="0"/>
          </a:p>
        </p:txBody>
      </p:sp>
      <p:sp>
        <p:nvSpPr>
          <p:cNvPr id="4" name="Date Placeholder 3">
            <a:extLst>
              <a:ext uri="{FF2B5EF4-FFF2-40B4-BE49-F238E27FC236}">
                <a16:creationId xmlns:a16="http://schemas.microsoft.com/office/drawing/2014/main" id="{02623819-2F13-46B9-9EDF-81DFA0B0CB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F0ED2D-426A-4CEE-A5F9-082EF7BAF3D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A6BED0FF-684E-4B48-B5E6-B9ED6DB8BA20}"/>
              </a:ext>
            </a:extLst>
          </p:cNvPr>
          <p:cNvSpPr>
            <a:spLocks noGrp="1"/>
          </p:cNvSpPr>
          <p:nvPr>
            <p:ph type="sldNum" sz="quarter" idx="12"/>
          </p:nvPr>
        </p:nvSpPr>
        <p:spPr/>
        <p:txBody>
          <a:bodyPr/>
          <a:lstStyle/>
          <a:p>
            <a:fld id="{C1F84318-9856-4A67-8CE7-23A223DD6362}" type="slidenum">
              <a:rPr lang="en-US" smtClean="0"/>
              <a:t>6</a:t>
            </a:fld>
            <a:endParaRPr lang="en-US"/>
          </a:p>
        </p:txBody>
      </p:sp>
      <p:pic>
        <p:nvPicPr>
          <p:cNvPr id="7" name="Picture 6">
            <a:extLst>
              <a:ext uri="{FF2B5EF4-FFF2-40B4-BE49-F238E27FC236}">
                <a16:creationId xmlns:a16="http://schemas.microsoft.com/office/drawing/2014/main" id="{129FEB33-7C10-492E-B507-5B1BFA332204}"/>
              </a:ext>
            </a:extLst>
          </p:cNvPr>
          <p:cNvPicPr>
            <a:picLocks noChangeAspect="1"/>
          </p:cNvPicPr>
          <p:nvPr/>
        </p:nvPicPr>
        <p:blipFill>
          <a:blip r:embed="rId2"/>
          <a:stretch>
            <a:fillRect/>
          </a:stretch>
        </p:blipFill>
        <p:spPr>
          <a:xfrm>
            <a:off x="4199739" y="2348031"/>
            <a:ext cx="5121542" cy="3695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00074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80DF-DDEE-4F13-A80A-8E56DD24D936}"/>
              </a:ext>
            </a:extLst>
          </p:cNvPr>
          <p:cNvSpPr>
            <a:spLocks noGrp="1"/>
          </p:cNvSpPr>
          <p:nvPr>
            <p:ph type="title"/>
          </p:nvPr>
        </p:nvSpPr>
        <p:spPr/>
        <p:txBody>
          <a:bodyPr/>
          <a:lstStyle/>
          <a:p>
            <a:r>
              <a:rPr lang="en-US" dirty="0"/>
              <a:t>Calculator</a:t>
            </a:r>
          </a:p>
        </p:txBody>
      </p:sp>
      <p:sp>
        <p:nvSpPr>
          <p:cNvPr id="4" name="Date Placeholder 3">
            <a:extLst>
              <a:ext uri="{FF2B5EF4-FFF2-40B4-BE49-F238E27FC236}">
                <a16:creationId xmlns:a16="http://schemas.microsoft.com/office/drawing/2014/main" id="{00EE0E16-B6FC-4F22-9E1D-73924333313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92162FD-1EA9-48E9-B8FB-F1E388EA5BA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0A8B7FB-B285-4597-8871-65FDA89B817B}"/>
              </a:ext>
            </a:extLst>
          </p:cNvPr>
          <p:cNvSpPr>
            <a:spLocks noGrp="1"/>
          </p:cNvSpPr>
          <p:nvPr>
            <p:ph type="sldNum" sz="quarter" idx="12"/>
          </p:nvPr>
        </p:nvSpPr>
        <p:spPr/>
        <p:txBody>
          <a:bodyPr/>
          <a:lstStyle/>
          <a:p>
            <a:fld id="{C1F84318-9856-4A67-8CE7-23A223DD6362}" type="slidenum">
              <a:rPr lang="en-US" smtClean="0"/>
              <a:t>60</a:t>
            </a:fld>
            <a:endParaRPr lang="en-US"/>
          </a:p>
        </p:txBody>
      </p:sp>
      <p:pic>
        <p:nvPicPr>
          <p:cNvPr id="9" name="Content Placeholder 8">
            <a:extLst>
              <a:ext uri="{FF2B5EF4-FFF2-40B4-BE49-F238E27FC236}">
                <a16:creationId xmlns:a16="http://schemas.microsoft.com/office/drawing/2014/main" id="{F54F8A7A-A507-430E-9C5A-1510726DDC9F}"/>
              </a:ext>
            </a:extLst>
          </p:cNvPr>
          <p:cNvPicPr>
            <a:picLocks noGrp="1" noChangeAspect="1"/>
          </p:cNvPicPr>
          <p:nvPr>
            <p:ph idx="1"/>
          </p:nvPr>
        </p:nvPicPr>
        <p:blipFill>
          <a:blip r:embed="rId2"/>
          <a:stretch>
            <a:fillRect/>
          </a:stretch>
        </p:blipFill>
        <p:spPr>
          <a:xfrm>
            <a:off x="5009679" y="1588655"/>
            <a:ext cx="3869194" cy="4110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830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21AB-41E9-4EB2-84EE-4921D8D87FD3}"/>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00581ED6-D5CD-471B-9B52-AE5ABF76CA93}"/>
              </a:ext>
            </a:extLst>
          </p:cNvPr>
          <p:cNvSpPr>
            <a:spLocks noGrp="1"/>
          </p:cNvSpPr>
          <p:nvPr>
            <p:ph idx="1"/>
          </p:nvPr>
        </p:nvSpPr>
        <p:spPr/>
        <p:txBody>
          <a:bodyPr/>
          <a:lstStyle/>
          <a:p>
            <a:r>
              <a:rPr lang="vi-VN" b="1" dirty="0">
                <a:solidFill>
                  <a:srgbClr val="FF0000"/>
                </a:solidFill>
              </a:rPr>
              <a:t>One Desktop</a:t>
            </a:r>
            <a:r>
              <a:rPr lang="en-US" dirty="0"/>
              <a:t>: </a:t>
            </a:r>
          </a:p>
          <a:p>
            <a:pPr lvl="1"/>
            <a:r>
              <a:rPr lang="vi-VN" dirty="0"/>
              <a:t>Windows 10 kết hợp </a:t>
            </a:r>
            <a:r>
              <a:rPr lang="vi-VN" b="1" i="1" dirty="0"/>
              <a:t>Start Screen</a:t>
            </a:r>
            <a:r>
              <a:rPr lang="en-US" b="1" i="1" dirty="0"/>
              <a:t> </a:t>
            </a:r>
            <a:r>
              <a:rPr lang="en-US" dirty="0" err="1"/>
              <a:t>của</a:t>
            </a:r>
            <a:r>
              <a:rPr lang="en-US" dirty="0"/>
              <a:t> </a:t>
            </a:r>
            <a:r>
              <a:rPr lang="vi-VN" dirty="0"/>
              <a:t>Windows 8.1 với </a:t>
            </a:r>
            <a:r>
              <a:rPr lang="vi-VN" b="1" dirty="0"/>
              <a:t>desktop</a:t>
            </a:r>
            <a:r>
              <a:rPr lang="vi-VN" dirty="0"/>
              <a:t> của các phiên bản Windows trước. </a:t>
            </a:r>
            <a:endParaRPr lang="en-US" dirty="0"/>
          </a:p>
          <a:p>
            <a:pPr lvl="1"/>
            <a:r>
              <a:rPr lang="vi-VN" dirty="0"/>
              <a:t>Cả desktop applications</a:t>
            </a:r>
            <a:r>
              <a:rPr lang="en-US" dirty="0"/>
              <a:t> </a:t>
            </a:r>
            <a:r>
              <a:rPr lang="vi-VN" dirty="0"/>
              <a:t>và Windows Apps</a:t>
            </a:r>
            <a:r>
              <a:rPr lang="en-US" dirty="0"/>
              <a:t> </a:t>
            </a:r>
            <a:r>
              <a:rPr lang="vi-VN" dirty="0"/>
              <a:t>sẽ chạy ở windowed mode</a:t>
            </a:r>
            <a:r>
              <a:rPr lang="en-US" dirty="0"/>
              <a:t> </a:t>
            </a:r>
            <a:r>
              <a:rPr lang="vi-VN" dirty="0"/>
              <a:t>trên cùng một màn hình. </a:t>
            </a:r>
            <a:endParaRPr lang="en-US" dirty="0"/>
          </a:p>
          <a:p>
            <a:pPr lvl="1" algn="just"/>
            <a:r>
              <a:rPr lang="vi-VN" b="1" dirty="0"/>
              <a:t>Menu</a:t>
            </a:r>
            <a:r>
              <a:rPr lang="vi-VN" dirty="0"/>
              <a:t> </a:t>
            </a:r>
            <a:r>
              <a:rPr lang="en-US" b="1" dirty="0"/>
              <a:t>Start</a:t>
            </a:r>
            <a:r>
              <a:rPr lang="en-US" dirty="0"/>
              <a:t> </a:t>
            </a:r>
            <a:r>
              <a:rPr lang="vi-VN" dirty="0"/>
              <a:t>cũng bao gồm các </a:t>
            </a:r>
            <a:r>
              <a:rPr lang="vi-VN" b="1" dirty="0"/>
              <a:t>tiles</a:t>
            </a:r>
            <a:r>
              <a:rPr lang="vi-VN" dirty="0"/>
              <a:t> cho Windows Apps.</a:t>
            </a:r>
            <a:endParaRPr lang="en-US" dirty="0"/>
          </a:p>
        </p:txBody>
      </p:sp>
      <p:sp>
        <p:nvSpPr>
          <p:cNvPr id="4" name="Date Placeholder 3">
            <a:extLst>
              <a:ext uri="{FF2B5EF4-FFF2-40B4-BE49-F238E27FC236}">
                <a16:creationId xmlns:a16="http://schemas.microsoft.com/office/drawing/2014/main" id="{05088128-8D57-498D-A571-660D5464588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17540B1-B604-48B5-BE80-A6BD4247B9D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86CDE4B-7511-496C-95BD-B6A77B65312A}"/>
              </a:ext>
            </a:extLst>
          </p:cNvPr>
          <p:cNvSpPr>
            <a:spLocks noGrp="1"/>
          </p:cNvSpPr>
          <p:nvPr>
            <p:ph type="sldNum" sz="quarter" idx="12"/>
          </p:nvPr>
        </p:nvSpPr>
        <p:spPr/>
        <p:txBody>
          <a:bodyPr/>
          <a:lstStyle/>
          <a:p>
            <a:fld id="{C1F84318-9856-4A67-8CE7-23A223DD6362}" type="slidenum">
              <a:rPr lang="en-US" smtClean="0"/>
              <a:t>7</a:t>
            </a:fld>
            <a:endParaRPr lang="en-US"/>
          </a:p>
        </p:txBody>
      </p:sp>
    </p:spTree>
    <p:extLst>
      <p:ext uri="{BB962C8B-B14F-4D97-AF65-F5344CB8AC3E}">
        <p14:creationId xmlns:p14="http://schemas.microsoft.com/office/powerpoint/2010/main" val="120752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21AB-41E9-4EB2-84EE-4921D8D87FD3}"/>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00581ED6-D5CD-471B-9B52-AE5ABF76CA93}"/>
              </a:ext>
            </a:extLst>
          </p:cNvPr>
          <p:cNvSpPr>
            <a:spLocks noGrp="1"/>
          </p:cNvSpPr>
          <p:nvPr>
            <p:ph idx="1"/>
          </p:nvPr>
        </p:nvSpPr>
        <p:spPr/>
        <p:txBody>
          <a:bodyPr/>
          <a:lstStyle/>
          <a:p>
            <a:r>
              <a:rPr lang="vi-VN" b="1" dirty="0">
                <a:solidFill>
                  <a:srgbClr val="FF0000"/>
                </a:solidFill>
              </a:rPr>
              <a:t>One Desktop</a:t>
            </a:r>
            <a:r>
              <a:rPr lang="en-US" dirty="0"/>
              <a:t>:</a:t>
            </a:r>
          </a:p>
        </p:txBody>
      </p:sp>
      <p:sp>
        <p:nvSpPr>
          <p:cNvPr id="4" name="Date Placeholder 3">
            <a:extLst>
              <a:ext uri="{FF2B5EF4-FFF2-40B4-BE49-F238E27FC236}">
                <a16:creationId xmlns:a16="http://schemas.microsoft.com/office/drawing/2014/main" id="{05088128-8D57-498D-A571-660D5464588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17540B1-B604-48B5-BE80-A6BD4247B9D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86CDE4B-7511-496C-95BD-B6A77B65312A}"/>
              </a:ext>
            </a:extLst>
          </p:cNvPr>
          <p:cNvSpPr>
            <a:spLocks noGrp="1"/>
          </p:cNvSpPr>
          <p:nvPr>
            <p:ph type="sldNum" sz="quarter" idx="12"/>
          </p:nvPr>
        </p:nvSpPr>
        <p:spPr/>
        <p:txBody>
          <a:bodyPr/>
          <a:lstStyle/>
          <a:p>
            <a:fld id="{C1F84318-9856-4A67-8CE7-23A223DD6362}" type="slidenum">
              <a:rPr lang="en-US" smtClean="0"/>
              <a:t>8</a:t>
            </a:fld>
            <a:endParaRPr lang="en-US"/>
          </a:p>
        </p:txBody>
      </p:sp>
      <p:pic>
        <p:nvPicPr>
          <p:cNvPr id="1026" name="Picture 2" descr="How to Force Windows 10 To Begin Downloading - GeekwithEnvy">
            <a:extLst>
              <a:ext uri="{FF2B5EF4-FFF2-40B4-BE49-F238E27FC236}">
                <a16:creationId xmlns:a16="http://schemas.microsoft.com/office/drawing/2014/main" id="{73B128FD-E142-4E83-949C-0E7C429E9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85" y="2383702"/>
            <a:ext cx="6654005" cy="37399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CA8A-84BC-48E3-95AE-DCF1DF6B9653}"/>
              </a:ext>
            </a:extLst>
          </p:cNvPr>
          <p:cNvSpPr>
            <a:spLocks noGrp="1"/>
          </p:cNvSpPr>
          <p:nvPr>
            <p:ph type="title"/>
          </p:nvPr>
        </p:nvSpPr>
        <p:spPr/>
        <p:txBody>
          <a:bodyPr/>
          <a:lstStyle/>
          <a:p>
            <a:r>
              <a:rPr lang="en-US" b="1" dirty="0" err="1"/>
              <a:t>Những</a:t>
            </a:r>
            <a:r>
              <a:rPr lang="en-US" b="1" dirty="0"/>
              <a:t> </a:t>
            </a:r>
            <a:r>
              <a:rPr lang="en-US" b="1" dirty="0" err="1"/>
              <a:t>điểm</a:t>
            </a:r>
            <a:r>
              <a:rPr lang="en-US" b="1" dirty="0"/>
              <a:t> </a:t>
            </a:r>
            <a:r>
              <a:rPr lang="en-US" b="1" dirty="0" err="1"/>
              <a:t>mới</a:t>
            </a:r>
            <a:r>
              <a:rPr lang="en-US" b="1" dirty="0"/>
              <a:t> </a:t>
            </a:r>
            <a:r>
              <a:rPr lang="en-US" b="1" dirty="0" err="1"/>
              <a:t>trong</a:t>
            </a:r>
            <a:r>
              <a:rPr lang="en-US" b="1" dirty="0"/>
              <a:t> Win10</a:t>
            </a:r>
            <a:endParaRPr lang="en-US" dirty="0"/>
          </a:p>
        </p:txBody>
      </p:sp>
      <p:sp>
        <p:nvSpPr>
          <p:cNvPr id="3" name="Content Placeholder 2">
            <a:extLst>
              <a:ext uri="{FF2B5EF4-FFF2-40B4-BE49-F238E27FC236}">
                <a16:creationId xmlns:a16="http://schemas.microsoft.com/office/drawing/2014/main" id="{75CE5910-3D20-439C-8C25-5A22E0D7ADEF}"/>
              </a:ext>
            </a:extLst>
          </p:cNvPr>
          <p:cNvSpPr>
            <a:spLocks noGrp="1"/>
          </p:cNvSpPr>
          <p:nvPr>
            <p:ph idx="1"/>
          </p:nvPr>
        </p:nvSpPr>
        <p:spPr/>
        <p:txBody>
          <a:bodyPr/>
          <a:lstStyle/>
          <a:p>
            <a:pPr algn="just"/>
            <a:r>
              <a:rPr lang="en-US" b="1" dirty="0" err="1">
                <a:solidFill>
                  <a:srgbClr val="FF0000"/>
                </a:solidFill>
              </a:rPr>
              <a:t>Các</a:t>
            </a:r>
            <a:r>
              <a:rPr lang="en-US" b="1" dirty="0">
                <a:solidFill>
                  <a:srgbClr val="FF0000"/>
                </a:solidFill>
              </a:rPr>
              <a:t> </a:t>
            </a:r>
            <a:r>
              <a:rPr lang="en-US" b="1" dirty="0" err="1">
                <a:solidFill>
                  <a:srgbClr val="FF0000"/>
                </a:solidFill>
              </a:rPr>
              <a:t>ứng</a:t>
            </a:r>
            <a:r>
              <a:rPr lang="en-US" b="1" dirty="0">
                <a:solidFill>
                  <a:srgbClr val="FF0000"/>
                </a:solidFill>
              </a:rPr>
              <a:t> </a:t>
            </a:r>
            <a:r>
              <a:rPr lang="en-US" b="1" dirty="0" err="1">
                <a:solidFill>
                  <a:srgbClr val="FF0000"/>
                </a:solidFill>
              </a:rPr>
              <a:t>dụng</a:t>
            </a:r>
            <a:r>
              <a:rPr lang="en-US" b="1" dirty="0">
                <a:solidFill>
                  <a:srgbClr val="FF0000"/>
                </a:solidFill>
              </a:rPr>
              <a:t> (</a:t>
            </a:r>
            <a:r>
              <a:rPr lang="vi-VN" b="1" dirty="0">
                <a:solidFill>
                  <a:srgbClr val="FF0000"/>
                </a:solidFill>
              </a:rPr>
              <a:t>Apps</a:t>
            </a:r>
            <a:r>
              <a:rPr lang="en-US" b="1" dirty="0">
                <a:solidFill>
                  <a:srgbClr val="FF0000"/>
                </a:solidFill>
              </a:rPr>
              <a:t>)</a:t>
            </a:r>
            <a:r>
              <a:rPr lang="vi-VN"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chương</a:t>
            </a:r>
            <a:r>
              <a:rPr lang="en-US" b="1" dirty="0">
                <a:solidFill>
                  <a:srgbClr val="FF0000"/>
                </a:solidFill>
              </a:rPr>
              <a:t> </a:t>
            </a:r>
            <a:r>
              <a:rPr lang="en-US" b="1" dirty="0" err="1">
                <a:solidFill>
                  <a:srgbClr val="FF0000"/>
                </a:solidFill>
              </a:rPr>
              <a:t>trình</a:t>
            </a:r>
            <a:r>
              <a:rPr lang="en-US" b="1" dirty="0">
                <a:solidFill>
                  <a:srgbClr val="FF0000"/>
                </a:solidFill>
              </a:rPr>
              <a:t> </a:t>
            </a:r>
            <a:r>
              <a:rPr lang="en-US" b="1" dirty="0" err="1">
                <a:solidFill>
                  <a:srgbClr val="FF0000"/>
                </a:solidFill>
              </a:rPr>
              <a:t>ứng</a:t>
            </a:r>
            <a:r>
              <a:rPr lang="en-US" b="1" dirty="0">
                <a:solidFill>
                  <a:srgbClr val="FF0000"/>
                </a:solidFill>
              </a:rPr>
              <a:t> </a:t>
            </a:r>
            <a:r>
              <a:rPr lang="en-US" b="1" dirty="0" err="1">
                <a:solidFill>
                  <a:srgbClr val="FF0000"/>
                </a:solidFill>
              </a:rPr>
              <a:t>dụng</a:t>
            </a:r>
            <a:r>
              <a:rPr lang="vi-VN" b="1" dirty="0">
                <a:solidFill>
                  <a:srgbClr val="FF0000"/>
                </a:solidFill>
              </a:rPr>
              <a:t> </a:t>
            </a:r>
            <a:r>
              <a:rPr lang="en-US" b="1" dirty="0">
                <a:solidFill>
                  <a:srgbClr val="FF0000"/>
                </a:solidFill>
              </a:rPr>
              <a:t>(</a:t>
            </a:r>
            <a:r>
              <a:rPr lang="vi-VN" b="1" dirty="0">
                <a:solidFill>
                  <a:srgbClr val="FF0000"/>
                </a:solidFill>
              </a:rPr>
              <a:t>Application Programs</a:t>
            </a:r>
            <a:r>
              <a:rPr lang="en-US" b="1" dirty="0">
                <a:solidFill>
                  <a:srgbClr val="FF0000"/>
                </a:solidFill>
              </a:rPr>
              <a:t>)</a:t>
            </a:r>
          </a:p>
          <a:p>
            <a:pPr lvl="1" algn="just"/>
            <a:r>
              <a:rPr lang="en-US" dirty="0" err="1"/>
              <a:t>Cả</a:t>
            </a:r>
            <a:r>
              <a:rPr lang="en-US" dirty="0"/>
              <a:t> 2 </a:t>
            </a:r>
            <a:r>
              <a:rPr lang="vi-VN" dirty="0"/>
              <a:t>đều là phần mềm và được cài đặt trên các thiết bị máy tính khác nhau. </a:t>
            </a:r>
            <a:endParaRPr lang="en-US" dirty="0"/>
          </a:p>
          <a:p>
            <a:pPr lvl="1" algn="just"/>
            <a:r>
              <a:rPr lang="vi-VN" b="1" i="1" dirty="0"/>
              <a:t>Chương trình ứng dụng</a:t>
            </a:r>
            <a:r>
              <a:rPr lang="en-US" dirty="0"/>
              <a:t>: </a:t>
            </a:r>
            <a:r>
              <a:rPr lang="vi-VN" dirty="0"/>
              <a:t>là phần mềm được thiết kế để thực hiện nhiều chức năng khác nhau</a:t>
            </a:r>
            <a:endParaRPr lang="en-US" dirty="0"/>
          </a:p>
          <a:p>
            <a:pPr lvl="1" algn="just"/>
            <a:r>
              <a:rPr lang="en-US" b="1" i="1" dirty="0"/>
              <a:t>Ứ</a:t>
            </a:r>
            <a:r>
              <a:rPr lang="vi-VN" b="1" i="1" dirty="0"/>
              <a:t>ng dụng</a:t>
            </a:r>
            <a:r>
              <a:rPr lang="en-US" dirty="0"/>
              <a:t>:</a:t>
            </a:r>
            <a:r>
              <a:rPr lang="vi-VN" dirty="0"/>
              <a:t> là phần mềm được thiết kế để thực hiện một chức năng duy nhất.</a:t>
            </a:r>
            <a:endParaRPr lang="en-US" dirty="0"/>
          </a:p>
        </p:txBody>
      </p:sp>
      <p:sp>
        <p:nvSpPr>
          <p:cNvPr id="4" name="Date Placeholder 3">
            <a:extLst>
              <a:ext uri="{FF2B5EF4-FFF2-40B4-BE49-F238E27FC236}">
                <a16:creationId xmlns:a16="http://schemas.microsoft.com/office/drawing/2014/main" id="{EB0A0546-B226-44A8-B385-7F71338D354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CB1B3B7F-2C47-45C5-BAE8-9F0F852F697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6D773026-0DE1-4477-B397-45A44F522252}"/>
              </a:ext>
            </a:extLst>
          </p:cNvPr>
          <p:cNvSpPr>
            <a:spLocks noGrp="1"/>
          </p:cNvSpPr>
          <p:nvPr>
            <p:ph type="sldNum" sz="quarter" idx="12"/>
          </p:nvPr>
        </p:nvSpPr>
        <p:spPr/>
        <p:txBody>
          <a:bodyPr/>
          <a:lstStyle/>
          <a:p>
            <a:fld id="{C1F84318-9856-4A67-8CE7-23A223DD6362}" type="slidenum">
              <a:rPr lang="en-US" smtClean="0"/>
              <a:t>9</a:t>
            </a:fld>
            <a:endParaRPr lang="en-US"/>
          </a:p>
        </p:txBody>
      </p:sp>
    </p:spTree>
    <p:extLst>
      <p:ext uri="{BB962C8B-B14F-4D97-AF65-F5344CB8AC3E}">
        <p14:creationId xmlns:p14="http://schemas.microsoft.com/office/powerpoint/2010/main" val="3641229170"/>
      </p:ext>
    </p:extLst>
  </p:cSld>
  <p:clrMapOvr>
    <a:masterClrMapping/>
  </p:clrMapOvr>
</p:sld>
</file>

<file path=ppt/theme/theme1.xml><?xml version="1.0" encoding="utf-8"?>
<a:theme xmlns:a="http://schemas.openxmlformats.org/drawingml/2006/main" name="Wisp">
  <a:themeElements>
    <a:clrScheme name="Custom 3">
      <a:dk1>
        <a:sysClr val="windowText" lastClr="000000"/>
      </a:dk1>
      <a:lt1>
        <a:sysClr val="window" lastClr="FFFFFF"/>
      </a:lt1>
      <a:dk2>
        <a:srgbClr val="17406D"/>
      </a:dk2>
      <a:lt2>
        <a:srgbClr val="DBEFF9"/>
      </a:lt2>
      <a:accent1>
        <a:srgbClr val="82B1E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1670</TotalTime>
  <Words>3984</Words>
  <Application>Microsoft Office PowerPoint</Application>
  <PresentationFormat>Widescreen</PresentationFormat>
  <Paragraphs>440</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Tahoma</vt:lpstr>
      <vt:lpstr>Wingdings 3</vt:lpstr>
      <vt:lpstr>Wisp</vt:lpstr>
      <vt:lpstr> Bài 2 Hệ điều hành Window10</vt:lpstr>
      <vt:lpstr>Tổng quan về  Hệ điều hành Win10</vt:lpstr>
      <vt:lpstr>Những điểm mới trong Win10</vt:lpstr>
      <vt:lpstr>Những điểm mới trong Win10</vt:lpstr>
      <vt:lpstr>Những điểm mới trong Win10</vt:lpstr>
      <vt:lpstr>Những điểm mới trong Win10</vt:lpstr>
      <vt:lpstr>Những điểm mới trong Win10</vt:lpstr>
      <vt:lpstr>Những điểm mới trong Win10</vt:lpstr>
      <vt:lpstr>Những điểm mới trong Win10</vt:lpstr>
      <vt:lpstr>Những điểm mới trong Win10</vt:lpstr>
      <vt:lpstr>Các thành phần cơ bản trên Desktop</vt:lpstr>
      <vt:lpstr>Các thành phần cơ bản trên Desktop</vt:lpstr>
      <vt:lpstr>Các thành phần cơ bản trên Desktop</vt:lpstr>
      <vt:lpstr>Các thành phần cơ bản trên Desktop</vt:lpstr>
      <vt:lpstr>Các thành phần cơ bản trên Desktop</vt:lpstr>
      <vt:lpstr>Các thành phần cơ bản trên Desktop</vt:lpstr>
      <vt:lpstr>Các thành phần cơ bản trên Desktop</vt:lpstr>
      <vt:lpstr>Các thành phần cơ bản trên Desktop</vt:lpstr>
      <vt:lpstr>Thao tác cơ bản trên Desktop Win10</vt:lpstr>
      <vt:lpstr>Thao tác cơ bản trên Desktop Win10</vt:lpstr>
      <vt:lpstr>Thao tác cơ bản trên Desktop Win10</vt:lpstr>
      <vt:lpstr>Thao tác cơ bản trên Desktop Win10</vt:lpstr>
      <vt:lpstr>Thao tác cơ bản trên Desktop Win10</vt:lpstr>
      <vt:lpstr>Thao tác cơ bản trên Desktop Win10</vt:lpstr>
      <vt:lpstr>Thao tác cơ bản trên Desktop Win10</vt:lpstr>
      <vt:lpstr>Thao tác cơ bản trên Desktop Win10</vt:lpstr>
      <vt:lpstr>Khái niệm về tập tin (File)</vt:lpstr>
      <vt:lpstr>Khái niệm về thư mục (Folder)</vt:lpstr>
      <vt:lpstr>Khái niệm về thư mục (Folder)</vt:lpstr>
      <vt:lpstr>File Explorer</vt:lpstr>
      <vt:lpstr>File Explorer</vt:lpstr>
      <vt:lpstr>File Explorer</vt:lpstr>
      <vt:lpstr>Icon</vt:lpstr>
      <vt:lpstr>Shortcut</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Các thao tác cơ bản trong File Explorer</vt:lpstr>
      <vt:lpstr>Recycle Bin</vt:lpstr>
      <vt:lpstr>Recycle Bin</vt:lpstr>
      <vt:lpstr>Recycle Bin</vt:lpstr>
      <vt:lpstr>Recycle Bin</vt:lpstr>
      <vt:lpstr>Control Panel</vt:lpstr>
      <vt:lpstr>Control Panel</vt:lpstr>
      <vt:lpstr>Control Panel</vt:lpstr>
      <vt:lpstr>Control Panel</vt:lpstr>
      <vt:lpstr>Các phần mềm tiện ích trên Windows</vt:lpstr>
      <vt:lpstr>WordPad</vt:lpstr>
      <vt:lpstr>WordPad</vt:lpstr>
      <vt:lpstr>Paint</vt:lpstr>
      <vt:lpstr>Paint</vt:lpstr>
      <vt:lpstr>Calculator</vt:lpstr>
      <vt:lpstr>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Định dạng văn bản sử dụng Style (3t)</dc:title>
  <dc:creator>L and Lifetime</dc:creator>
  <cp:lastModifiedBy>License For You And Lifetime</cp:lastModifiedBy>
  <cp:revision>125</cp:revision>
  <dcterms:created xsi:type="dcterms:W3CDTF">2021-05-13T02:13:49Z</dcterms:created>
  <dcterms:modified xsi:type="dcterms:W3CDTF">2021-06-13T08:57:56Z</dcterms:modified>
  <cp:contentStatus/>
</cp:coreProperties>
</file>