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1" r:id="rId2"/>
    <p:sldId id="641" r:id="rId3"/>
    <p:sldId id="644" r:id="rId4"/>
    <p:sldId id="645" r:id="rId5"/>
    <p:sldId id="646" r:id="rId6"/>
    <p:sldId id="647" r:id="rId7"/>
    <p:sldId id="648" r:id="rId8"/>
    <p:sldId id="650" r:id="rId9"/>
    <p:sldId id="651" r:id="rId10"/>
    <p:sldId id="652" r:id="rId11"/>
    <p:sldId id="649" r:id="rId12"/>
    <p:sldId id="653" r:id="rId13"/>
    <p:sldId id="654" r:id="rId14"/>
    <p:sldId id="655" r:id="rId15"/>
    <p:sldId id="657" r:id="rId16"/>
    <p:sldId id="658" r:id="rId17"/>
    <p:sldId id="659" r:id="rId18"/>
    <p:sldId id="6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19D38-B9B5-45E2-ADE4-1221F47CC04D}" type="datetimeFigureOut">
              <a:rPr lang="en-US" smtClean="0"/>
              <a:t>13/06/202121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4FD4-EB42-4688-893B-B066E80CDB5B}" type="slidenum">
              <a:rPr lang="en-US" smtClean="0"/>
              <a:t>‹#›</a:t>
            </a:fld>
            <a:endParaRPr lang="en-US"/>
          </a:p>
        </p:txBody>
      </p:sp>
    </p:spTree>
    <p:extLst>
      <p:ext uri="{BB962C8B-B14F-4D97-AF65-F5344CB8AC3E}">
        <p14:creationId xmlns:p14="http://schemas.microsoft.com/office/powerpoint/2010/main" val="10027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540164"/>
          </a:xfrm>
        </p:spPr>
        <p:txBody>
          <a:bodyPr anchor="b">
            <a:normAutofit/>
          </a:bodyPr>
          <a:lstStyle>
            <a:lvl1pPr algn="ctr">
              <a:defRPr sz="5400" b="1"/>
            </a:lvl1pPr>
          </a:lstStyle>
          <a:p>
            <a:r>
              <a:rPr lang="en-US"/>
              <a:t>Click to edit Master title style</a:t>
            </a:r>
            <a:endParaRPr lang="en-US" dirty="0"/>
          </a:p>
        </p:txBody>
      </p:sp>
      <p:sp>
        <p:nvSpPr>
          <p:cNvPr id="3" name="Subtitle 2"/>
          <p:cNvSpPr>
            <a:spLocks noGrp="1"/>
          </p:cNvSpPr>
          <p:nvPr>
            <p:ph type="subTitle" idx="1"/>
          </p:nvPr>
        </p:nvSpPr>
        <p:spPr>
          <a:xfrm>
            <a:off x="2589213" y="4529541"/>
            <a:ext cx="8915399" cy="1374122"/>
          </a:xfrm>
        </p:spPr>
        <p:txBody>
          <a:bodyPr anchor="t"/>
          <a:lstStyle>
            <a:lvl1pPr marL="0" indent="0" algn="ctr">
              <a:buNone/>
              <a:defRPr b="1">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8341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3131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391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8543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000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28978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4863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79556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4545"/>
          </a:xfrm>
        </p:spPr>
        <p:txBody>
          <a:bodyPr/>
          <a:lstStyle>
            <a:lvl1pPr>
              <a:defRPr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2589212" y="1801091"/>
            <a:ext cx="8915400" cy="4110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01264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095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098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14/05/202121</a:t>
            </a:r>
          </a:p>
        </p:txBody>
      </p:sp>
      <p:sp>
        <p:nvSpPr>
          <p:cNvPr id="8" name="Footer Placeholder 7"/>
          <p:cNvSpPr>
            <a:spLocks noGrp="1"/>
          </p:cNvSpPr>
          <p:nvPr>
            <p:ph type="ftr" sz="quarter" idx="11"/>
          </p:nvPr>
        </p:nvSpPr>
        <p:spPr/>
        <p:txBody>
          <a:bodyPr/>
          <a:lstStyle/>
          <a:p>
            <a:r>
              <a:rPr lang="en-US"/>
              <a:t>Bài giảng Style - Themes - GV: Từ Thị Xuân Hiền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7325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14/05/202121</a:t>
            </a:r>
          </a:p>
        </p:txBody>
      </p:sp>
      <p:sp>
        <p:nvSpPr>
          <p:cNvPr id="4" name="Footer Placeholder 3"/>
          <p:cNvSpPr>
            <a:spLocks noGrp="1"/>
          </p:cNvSpPr>
          <p:nvPr>
            <p:ph type="ftr" sz="quarter" idx="11"/>
          </p:nvPr>
        </p:nvSpPr>
        <p:spPr/>
        <p:txBody>
          <a:bodyPr/>
          <a:lstStyle/>
          <a:p>
            <a:r>
              <a:rPr lang="en-US"/>
              <a:t>Bài giảng Style - Themes - GV: Từ Thị Xuân Hiền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409580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14/05/202121</a:t>
            </a:r>
          </a:p>
        </p:txBody>
      </p:sp>
      <p:sp>
        <p:nvSpPr>
          <p:cNvPr id="3" name="Footer Placeholder 2"/>
          <p:cNvSpPr>
            <a:spLocks noGrp="1"/>
          </p:cNvSpPr>
          <p:nvPr>
            <p:ph type="ftr" sz="quarter" idx="11"/>
          </p:nvPr>
        </p:nvSpPr>
        <p:spPr/>
        <p:txBody>
          <a:bodyPr/>
          <a:lstStyle/>
          <a:p>
            <a:r>
              <a:rPr lang="en-US"/>
              <a:t>Bài giảng Style - Themes - GV: Từ Thị Xuân Hiền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0212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105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5895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0593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1838036"/>
            <a:ext cx="8915400" cy="41817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14/05/202121</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Bài giảng Style - Themes - GV: Từ Thị Xuân Hiền</a:t>
            </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F84318-9856-4A67-8CE7-23A223DD6362}" type="slidenum">
              <a:rPr lang="en-US" smtClean="0"/>
              <a:t>‹#›</a:t>
            </a:fld>
            <a:endParaRPr lang="en-US"/>
          </a:p>
        </p:txBody>
      </p:sp>
    </p:spTree>
    <p:extLst>
      <p:ext uri="{BB962C8B-B14F-4D97-AF65-F5344CB8AC3E}">
        <p14:creationId xmlns:p14="http://schemas.microsoft.com/office/powerpoint/2010/main" val="308701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DDC-1E57-4F27-9BED-8475B11564CD}"/>
              </a:ext>
            </a:extLst>
          </p:cNvPr>
          <p:cNvSpPr>
            <a:spLocks noGrp="1"/>
          </p:cNvSpPr>
          <p:nvPr>
            <p:ph type="ctrTitle"/>
          </p:nvPr>
        </p:nvSpPr>
        <p:spPr>
          <a:xfrm>
            <a:off x="307909" y="1884784"/>
            <a:ext cx="11764017" cy="2169981"/>
          </a:xfrm>
        </p:spPr>
        <p:txBody>
          <a:bodyPr>
            <a:noAutofit/>
          </a:bodyPr>
          <a:lstStyle/>
          <a:p>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Bài</a:t>
            </a:r>
            <a: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16</a:t>
            </a:r>
            <a:b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br>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Định</a:t>
            </a:r>
            <a: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a:t>
            </a:r>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dạng</a:t>
            </a:r>
            <a: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a:t>
            </a:r>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trang</a:t>
            </a:r>
            <a: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in - In </a:t>
            </a:r>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bảng</a:t>
            </a:r>
            <a: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a:t>
            </a:r>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tính</a:t>
            </a:r>
            <a:endParaRPr lang="en-US" sz="4800" dirty="0">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A4E97962-2255-454D-B2BB-0AC3AF8D3CC8}"/>
              </a:ext>
            </a:extLst>
          </p:cNvPr>
          <p:cNvSpPr>
            <a:spLocks noGrp="1"/>
          </p:cNvSpPr>
          <p:nvPr>
            <p:ph type="subTitle" idx="1"/>
          </p:nvPr>
        </p:nvSpPr>
        <p:spPr/>
        <p:txBody>
          <a:bodyPr/>
          <a:lstStyle/>
          <a:p>
            <a:r>
              <a:rPr lang="en-US" b="1" dirty="0"/>
              <a:t>GV: </a:t>
            </a:r>
            <a:r>
              <a:rPr lang="en-US" b="1" dirty="0" err="1"/>
              <a:t>Từ</a:t>
            </a:r>
            <a:r>
              <a:rPr lang="en-US" b="1" dirty="0"/>
              <a:t> </a:t>
            </a:r>
            <a:r>
              <a:rPr lang="en-US" b="1" dirty="0" err="1"/>
              <a:t>Thị</a:t>
            </a:r>
            <a:r>
              <a:rPr lang="en-US" b="1" dirty="0"/>
              <a:t> </a:t>
            </a:r>
            <a:r>
              <a:rPr lang="en-US" b="1" dirty="0" err="1"/>
              <a:t>Xuân</a:t>
            </a:r>
            <a:r>
              <a:rPr lang="en-US" b="1" dirty="0"/>
              <a:t> </a:t>
            </a:r>
            <a:r>
              <a:rPr lang="en-US" b="1" dirty="0" err="1"/>
              <a:t>Hiền</a:t>
            </a:r>
            <a:endParaRPr lang="en-US" b="1" dirty="0"/>
          </a:p>
          <a:p>
            <a:r>
              <a:rPr lang="en-US" b="1" dirty="0"/>
              <a:t>Email: ttxuanhien@gmail.com</a:t>
            </a:r>
          </a:p>
          <a:p>
            <a:endParaRPr lang="en-US" dirty="0"/>
          </a:p>
        </p:txBody>
      </p:sp>
    </p:spTree>
    <p:extLst>
      <p:ext uri="{BB962C8B-B14F-4D97-AF65-F5344CB8AC3E}">
        <p14:creationId xmlns:p14="http://schemas.microsoft.com/office/powerpoint/2010/main" val="418528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7330-C0E4-40FF-BA19-8CD534842791}"/>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E0E00166-B561-4968-89AC-C3C58D704788}"/>
              </a:ext>
            </a:extLst>
          </p:cNvPr>
          <p:cNvSpPr>
            <a:spLocks noGrp="1"/>
          </p:cNvSpPr>
          <p:nvPr>
            <p:ph idx="1"/>
          </p:nvPr>
        </p:nvSpPr>
        <p:spPr/>
        <p:txBody>
          <a:bodyPr/>
          <a:lstStyle/>
          <a:p>
            <a:r>
              <a:rPr lang="en-US" b="1" dirty="0">
                <a:solidFill>
                  <a:srgbClr val="FF0000"/>
                </a:solidFill>
              </a:rPr>
              <a:t>Header &amp; Footer Tools</a:t>
            </a:r>
            <a:r>
              <a:rPr lang="en-US" dirty="0"/>
              <a:t>: tab </a:t>
            </a:r>
            <a:r>
              <a:rPr lang="en-US" dirty="0" err="1"/>
              <a:t>ngữ</a:t>
            </a:r>
            <a:r>
              <a:rPr lang="en-US" dirty="0"/>
              <a:t> </a:t>
            </a:r>
            <a:r>
              <a:rPr lang="en-US" dirty="0" err="1"/>
              <a:t>cảnh</a:t>
            </a:r>
            <a:r>
              <a:rPr lang="en-US" dirty="0"/>
              <a:t> </a:t>
            </a:r>
            <a:r>
              <a:rPr lang="en-US" dirty="0" err="1"/>
              <a:t>chứa</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chèn</a:t>
            </a:r>
            <a:r>
              <a:rPr lang="en-US" dirty="0"/>
              <a:t> </a:t>
            </a:r>
            <a:r>
              <a:rPr lang="en-US" dirty="0" err="1"/>
              <a:t>vào</a:t>
            </a:r>
            <a:r>
              <a:rPr lang="en-US" dirty="0"/>
              <a:t> Header &amp; Footer</a:t>
            </a:r>
          </a:p>
        </p:txBody>
      </p:sp>
      <p:sp>
        <p:nvSpPr>
          <p:cNvPr id="4" name="Date Placeholder 3">
            <a:extLst>
              <a:ext uri="{FF2B5EF4-FFF2-40B4-BE49-F238E27FC236}">
                <a16:creationId xmlns:a16="http://schemas.microsoft.com/office/drawing/2014/main" id="{6978AC39-7660-457D-AEFB-9C1EF4C5D64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06B479C-4A14-4B3D-85E7-1CE775A7E08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2D5461D-D79E-4CCF-A68B-4037ED9913C3}"/>
              </a:ext>
            </a:extLst>
          </p:cNvPr>
          <p:cNvSpPr>
            <a:spLocks noGrp="1"/>
          </p:cNvSpPr>
          <p:nvPr>
            <p:ph type="sldNum" sz="quarter" idx="12"/>
          </p:nvPr>
        </p:nvSpPr>
        <p:spPr/>
        <p:txBody>
          <a:bodyPr/>
          <a:lstStyle/>
          <a:p>
            <a:fld id="{C1F84318-9856-4A67-8CE7-23A223DD6362}" type="slidenum">
              <a:rPr lang="en-US" smtClean="0"/>
              <a:t>10</a:t>
            </a:fld>
            <a:endParaRPr lang="en-US"/>
          </a:p>
        </p:txBody>
      </p:sp>
      <p:pic>
        <p:nvPicPr>
          <p:cNvPr id="6146" name="Picture 2" descr="Screenshot of Excel 2013">
            <a:extLst>
              <a:ext uri="{FF2B5EF4-FFF2-40B4-BE49-F238E27FC236}">
                <a16:creationId xmlns:a16="http://schemas.microsoft.com/office/drawing/2014/main" id="{7A4C8FB1-2932-4D8D-B0A6-314C0107B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602" y="2969856"/>
            <a:ext cx="7546543" cy="2307086"/>
          </a:xfrm>
          <a:prstGeom prst="rect">
            <a:avLst/>
          </a:prstGeom>
          <a:ln>
            <a:solidFill>
              <a:schemeClr val="bg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04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4964-D400-4A99-9141-885072742A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A74212-6F9F-4D56-AEFB-E5134411BA7A}"/>
              </a:ext>
            </a:extLst>
          </p:cNvPr>
          <p:cNvSpPr>
            <a:spLocks noGrp="1"/>
          </p:cNvSpPr>
          <p:nvPr>
            <p:ph idx="1"/>
          </p:nvPr>
        </p:nvSpPr>
        <p:spPr/>
        <p:txBody>
          <a:bodyPr/>
          <a:lstStyle/>
          <a:p>
            <a:r>
              <a:rPr lang="vi-VN" dirty="0"/>
              <a:t>Có thể đôi khi bạn muốn in sổ làm việc để xem và chia sẻ dữ liệu của mình ngoại tuyến. Khi bạn đã chọn cài đặt bố cục trang của mình, thật dễ dàng để xem trước và in sổ làm việc từ Excel bằng cách sử dụng ngăn In.</a:t>
            </a:r>
            <a:endParaRPr lang="en-US" dirty="0"/>
          </a:p>
        </p:txBody>
      </p:sp>
      <p:sp>
        <p:nvSpPr>
          <p:cNvPr id="4" name="Date Placeholder 3">
            <a:extLst>
              <a:ext uri="{FF2B5EF4-FFF2-40B4-BE49-F238E27FC236}">
                <a16:creationId xmlns:a16="http://schemas.microsoft.com/office/drawing/2014/main" id="{96E49A8E-673D-45BA-B7D3-1F042C330C4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96DAB680-B079-4753-9340-9AB27C32A8D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C96DD99-2030-4BEC-8031-FACB272E5D23}"/>
              </a:ext>
            </a:extLst>
          </p:cNvPr>
          <p:cNvSpPr>
            <a:spLocks noGrp="1"/>
          </p:cNvSpPr>
          <p:nvPr>
            <p:ph type="sldNum" sz="quarter" idx="12"/>
          </p:nvPr>
        </p:nvSpPr>
        <p:spPr/>
        <p:txBody>
          <a:bodyPr/>
          <a:lstStyle/>
          <a:p>
            <a:fld id="{C1F84318-9856-4A67-8CE7-23A223DD6362}" type="slidenum">
              <a:rPr lang="en-US" smtClean="0"/>
              <a:t>11</a:t>
            </a:fld>
            <a:endParaRPr lang="en-US"/>
          </a:p>
        </p:txBody>
      </p:sp>
    </p:spTree>
    <p:extLst>
      <p:ext uri="{BB962C8B-B14F-4D97-AF65-F5344CB8AC3E}">
        <p14:creationId xmlns:p14="http://schemas.microsoft.com/office/powerpoint/2010/main" val="40494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30D3-C96F-4944-A562-78EF023F88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D59C25-086A-4EF6-9A18-BD33F94DE915}"/>
              </a:ext>
            </a:extLst>
          </p:cNvPr>
          <p:cNvSpPr>
            <a:spLocks noGrp="1"/>
          </p:cNvSpPr>
          <p:nvPr>
            <p:ph idx="1"/>
          </p:nvPr>
        </p:nvSpPr>
        <p:spPr/>
        <p:txBody>
          <a:bodyPr>
            <a:normAutofit lnSpcReduction="10000"/>
          </a:bodyPr>
          <a:lstStyle/>
          <a:p>
            <a:pPr algn="l" fontAlgn="base"/>
            <a:r>
              <a:rPr lang="en-US" b="0" i="0" dirty="0">
                <a:solidFill>
                  <a:srgbClr val="4E4E4E"/>
                </a:solidFill>
                <a:effectLst/>
                <a:latin typeface="Source Sans Pro" panose="020B0503030403020204" pitchFamily="34" charset="0"/>
              </a:rPr>
              <a:t>To include Print Titles:</a:t>
            </a:r>
          </a:p>
          <a:p>
            <a:pPr algn="l" fontAlgn="base"/>
            <a:r>
              <a:rPr lang="en-US" b="0" i="0" dirty="0">
                <a:solidFill>
                  <a:srgbClr val="4E4E4E"/>
                </a:solidFill>
                <a:effectLst/>
                <a:latin typeface="Source Sans Pro" panose="020B0503030403020204" pitchFamily="34" charset="0"/>
              </a:rPr>
              <a:t>If your worksheet uses </a:t>
            </a:r>
            <a:r>
              <a:rPr lang="en-US" b="1" i="0" dirty="0">
                <a:solidFill>
                  <a:srgbClr val="4E4E4E"/>
                </a:solidFill>
                <a:effectLst/>
                <a:latin typeface="Source Sans Pro" panose="020B0503030403020204" pitchFamily="34" charset="0"/>
              </a:rPr>
              <a:t>title</a:t>
            </a:r>
            <a:r>
              <a:rPr lang="en-US" b="0" i="0" dirty="0">
                <a:solidFill>
                  <a:srgbClr val="4E4E4E"/>
                </a:solidFill>
                <a:effectLst/>
                <a:latin typeface="Source Sans Pro" panose="020B0503030403020204" pitchFamily="34" charset="0"/>
              </a:rPr>
              <a:t> </a:t>
            </a:r>
            <a:r>
              <a:rPr lang="en-US" b="1" i="0" dirty="0">
                <a:solidFill>
                  <a:srgbClr val="4E4E4E"/>
                </a:solidFill>
                <a:effectLst/>
                <a:latin typeface="Source Sans Pro" panose="020B0503030403020204" pitchFamily="34" charset="0"/>
              </a:rPr>
              <a:t>headings</a:t>
            </a:r>
            <a:r>
              <a:rPr lang="en-US" b="0" i="0" dirty="0">
                <a:solidFill>
                  <a:srgbClr val="4E4E4E"/>
                </a:solidFill>
                <a:effectLst/>
                <a:latin typeface="Source Sans Pro" panose="020B0503030403020204" pitchFamily="34" charset="0"/>
              </a:rPr>
              <a:t>, it's important to include these headings on each page of your printed worksheet. It would be difficult to read a printed workbook if the title headings appeared only on the first page. The </a:t>
            </a:r>
            <a:r>
              <a:rPr lang="en-US" b="1" i="0" dirty="0">
                <a:solidFill>
                  <a:srgbClr val="4E4E4E"/>
                </a:solidFill>
                <a:effectLst/>
                <a:latin typeface="Source Sans Pro" panose="020B0503030403020204" pitchFamily="34" charset="0"/>
              </a:rPr>
              <a:t>Print Titles</a:t>
            </a:r>
            <a:r>
              <a:rPr lang="en-US" b="0" i="0" dirty="0">
                <a:solidFill>
                  <a:srgbClr val="4E4E4E"/>
                </a:solidFill>
                <a:effectLst/>
                <a:latin typeface="Source Sans Pro" panose="020B0503030403020204" pitchFamily="34" charset="0"/>
              </a:rPr>
              <a:t> command allows you to select specific rows and columns to appear on each page.</a:t>
            </a:r>
          </a:p>
          <a:p>
            <a:pPr algn="l" fontAlgn="base">
              <a:buFont typeface="+mj-lt"/>
              <a:buAutoNum type="arabicPeriod"/>
            </a:pPr>
            <a:r>
              <a:rPr lang="en-US" b="0" i="0" dirty="0">
                <a:solidFill>
                  <a:srgbClr val="4E4E4E"/>
                </a:solidFill>
                <a:effectLst/>
                <a:latin typeface="inherit"/>
              </a:rPr>
              <a:t>Click the </a:t>
            </a:r>
            <a:r>
              <a:rPr lang="en-US" b="1" i="0" dirty="0">
                <a:solidFill>
                  <a:srgbClr val="4E4E4E"/>
                </a:solidFill>
                <a:effectLst/>
                <a:latin typeface="inherit"/>
              </a:rPr>
              <a:t>Page Layout</a:t>
            </a:r>
            <a:r>
              <a:rPr lang="en-US" b="0" i="0" dirty="0">
                <a:solidFill>
                  <a:srgbClr val="4E4E4E"/>
                </a:solidFill>
                <a:effectLst/>
                <a:latin typeface="inherit"/>
              </a:rPr>
              <a:t> tab on the </a:t>
            </a:r>
            <a:r>
              <a:rPr lang="en-US" b="1" i="0" dirty="0">
                <a:solidFill>
                  <a:srgbClr val="4E4E4E"/>
                </a:solidFill>
                <a:effectLst/>
                <a:latin typeface="inherit"/>
              </a:rPr>
              <a:t>Ribbon</a:t>
            </a:r>
            <a:r>
              <a:rPr lang="en-US" b="0" i="0" dirty="0">
                <a:solidFill>
                  <a:srgbClr val="4E4E4E"/>
                </a:solidFill>
                <a:effectLst/>
                <a:latin typeface="inherit"/>
              </a:rPr>
              <a:t>, then select the </a:t>
            </a:r>
            <a:r>
              <a:rPr lang="en-US" b="1" i="0" dirty="0">
                <a:solidFill>
                  <a:srgbClr val="4E4E4E"/>
                </a:solidFill>
                <a:effectLst/>
                <a:latin typeface="inherit"/>
              </a:rPr>
              <a:t>Print Titles</a:t>
            </a:r>
            <a:r>
              <a:rPr lang="en-US" b="0" i="0" dirty="0">
                <a:solidFill>
                  <a:srgbClr val="4E4E4E"/>
                </a:solidFill>
                <a:effectLst/>
                <a:latin typeface="inherit"/>
              </a:rPr>
              <a:t> command.</a:t>
            </a:r>
          </a:p>
          <a:p>
            <a:endParaRPr lang="en-US" dirty="0"/>
          </a:p>
        </p:txBody>
      </p:sp>
      <p:sp>
        <p:nvSpPr>
          <p:cNvPr id="4" name="Date Placeholder 3">
            <a:extLst>
              <a:ext uri="{FF2B5EF4-FFF2-40B4-BE49-F238E27FC236}">
                <a16:creationId xmlns:a16="http://schemas.microsoft.com/office/drawing/2014/main" id="{324D3FDC-BEBB-4CB7-9695-D588DB92A4F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14E819AD-56E3-4CC8-BCE8-5F622FC0E506}"/>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8DA3D9C8-7420-4DE1-84C2-96E20441A6CD}"/>
              </a:ext>
            </a:extLst>
          </p:cNvPr>
          <p:cNvSpPr>
            <a:spLocks noGrp="1"/>
          </p:cNvSpPr>
          <p:nvPr>
            <p:ph type="sldNum" sz="quarter" idx="12"/>
          </p:nvPr>
        </p:nvSpPr>
        <p:spPr/>
        <p:txBody>
          <a:bodyPr/>
          <a:lstStyle/>
          <a:p>
            <a:fld id="{C1F84318-9856-4A67-8CE7-23A223DD6362}" type="slidenum">
              <a:rPr lang="en-US" smtClean="0"/>
              <a:t>12</a:t>
            </a:fld>
            <a:endParaRPr lang="en-US"/>
          </a:p>
        </p:txBody>
      </p:sp>
    </p:spTree>
    <p:extLst>
      <p:ext uri="{BB962C8B-B14F-4D97-AF65-F5344CB8AC3E}">
        <p14:creationId xmlns:p14="http://schemas.microsoft.com/office/powerpoint/2010/main" val="371724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23E-1C2A-449C-A9F8-39B859ABF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2335F6-00EA-45A0-9422-D8F334331A9E}"/>
              </a:ext>
            </a:extLst>
          </p:cNvPr>
          <p:cNvSpPr>
            <a:spLocks noGrp="1"/>
          </p:cNvSpPr>
          <p:nvPr>
            <p:ph idx="1"/>
          </p:nvPr>
        </p:nvSpPr>
        <p:spPr/>
        <p:txBody>
          <a:bodyPr/>
          <a:lstStyle/>
          <a:p>
            <a:pPr algn="l" fontAlgn="base">
              <a:buFont typeface="+mj-lt"/>
              <a:buAutoNum type="arabicPeriod"/>
            </a:pPr>
            <a:r>
              <a:rPr lang="en-US" b="0" i="0" dirty="0">
                <a:solidFill>
                  <a:srgbClr val="4E4E4E"/>
                </a:solidFill>
                <a:effectLst/>
                <a:latin typeface="inherit"/>
              </a:rPr>
              <a:t>The </a:t>
            </a:r>
            <a:r>
              <a:rPr lang="en-US" b="1" i="0" dirty="0">
                <a:solidFill>
                  <a:srgbClr val="4E4E4E"/>
                </a:solidFill>
                <a:effectLst/>
                <a:latin typeface="inherit"/>
              </a:rPr>
              <a:t>Page Setup</a:t>
            </a:r>
            <a:r>
              <a:rPr lang="en-US" b="0" i="0" dirty="0">
                <a:solidFill>
                  <a:srgbClr val="4E4E4E"/>
                </a:solidFill>
                <a:effectLst/>
                <a:latin typeface="inherit"/>
              </a:rPr>
              <a:t> dialog box will appear. From here, you can choose </a:t>
            </a:r>
            <a:r>
              <a:rPr lang="en-US" b="1" i="0" dirty="0">
                <a:solidFill>
                  <a:srgbClr val="4E4E4E"/>
                </a:solidFill>
                <a:effectLst/>
                <a:latin typeface="inherit"/>
              </a:rPr>
              <a:t>rows</a:t>
            </a:r>
            <a:r>
              <a:rPr lang="en-US" b="0" i="0" dirty="0">
                <a:solidFill>
                  <a:srgbClr val="4E4E4E"/>
                </a:solidFill>
                <a:effectLst/>
                <a:latin typeface="inherit"/>
              </a:rPr>
              <a:t> or </a:t>
            </a:r>
            <a:r>
              <a:rPr lang="en-US" b="1" i="0" dirty="0">
                <a:solidFill>
                  <a:srgbClr val="4E4E4E"/>
                </a:solidFill>
                <a:effectLst/>
                <a:latin typeface="inherit"/>
              </a:rPr>
              <a:t>columns</a:t>
            </a:r>
            <a:r>
              <a:rPr lang="en-US" b="0" i="0" dirty="0">
                <a:solidFill>
                  <a:srgbClr val="4E4E4E"/>
                </a:solidFill>
                <a:effectLst/>
                <a:latin typeface="inherit"/>
              </a:rPr>
              <a:t> to repeat on each page. In our example, we'll repeat a row.</a:t>
            </a:r>
          </a:p>
          <a:p>
            <a:pPr algn="l" fontAlgn="base">
              <a:buFont typeface="+mj-lt"/>
              <a:buAutoNum type="arabicPeriod"/>
            </a:pPr>
            <a:r>
              <a:rPr lang="en-US" b="0" i="0" dirty="0">
                <a:solidFill>
                  <a:srgbClr val="4E4E4E"/>
                </a:solidFill>
                <a:effectLst/>
                <a:latin typeface="inherit"/>
              </a:rPr>
              <a:t>Click the</a:t>
            </a:r>
            <a:r>
              <a:rPr lang="en-US" b="1" i="0" dirty="0">
                <a:solidFill>
                  <a:srgbClr val="4E4E4E"/>
                </a:solidFill>
                <a:effectLst/>
                <a:latin typeface="inherit"/>
              </a:rPr>
              <a:t> Collapse Dialog </a:t>
            </a:r>
            <a:r>
              <a:rPr lang="en-US" b="0" i="0" dirty="0">
                <a:solidFill>
                  <a:srgbClr val="4E4E4E"/>
                </a:solidFill>
                <a:effectLst/>
                <a:latin typeface="inherit"/>
              </a:rPr>
              <a:t>button next to the </a:t>
            </a:r>
            <a:r>
              <a:rPr lang="en-US" b="1" i="0" dirty="0">
                <a:solidFill>
                  <a:srgbClr val="4E4E4E"/>
                </a:solidFill>
                <a:effectLst/>
                <a:latin typeface="inherit"/>
              </a:rPr>
              <a:t>Rows to repeat at top:</a:t>
            </a:r>
            <a:r>
              <a:rPr lang="en-US" b="0" i="0" dirty="0">
                <a:solidFill>
                  <a:srgbClr val="4E4E4E"/>
                </a:solidFill>
                <a:effectLst/>
                <a:latin typeface="inherit"/>
              </a:rPr>
              <a:t> field.</a:t>
            </a:r>
          </a:p>
          <a:p>
            <a:endParaRPr lang="en-US" dirty="0"/>
          </a:p>
        </p:txBody>
      </p:sp>
      <p:sp>
        <p:nvSpPr>
          <p:cNvPr id="4" name="Date Placeholder 3">
            <a:extLst>
              <a:ext uri="{FF2B5EF4-FFF2-40B4-BE49-F238E27FC236}">
                <a16:creationId xmlns:a16="http://schemas.microsoft.com/office/drawing/2014/main" id="{401E2D6B-A660-470E-A363-988C24B7744D}"/>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143E5CE8-35E2-4874-88A9-CCFD747B6B9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9F517E8F-8475-4037-9C3B-6F4CC6E7D044}"/>
              </a:ext>
            </a:extLst>
          </p:cNvPr>
          <p:cNvSpPr>
            <a:spLocks noGrp="1"/>
          </p:cNvSpPr>
          <p:nvPr>
            <p:ph type="sldNum" sz="quarter" idx="12"/>
          </p:nvPr>
        </p:nvSpPr>
        <p:spPr/>
        <p:txBody>
          <a:bodyPr/>
          <a:lstStyle/>
          <a:p>
            <a:fld id="{C1F84318-9856-4A67-8CE7-23A223DD6362}" type="slidenum">
              <a:rPr lang="en-US" smtClean="0"/>
              <a:t>13</a:t>
            </a:fld>
            <a:endParaRPr lang="en-US"/>
          </a:p>
        </p:txBody>
      </p:sp>
      <p:pic>
        <p:nvPicPr>
          <p:cNvPr id="7170" name="Picture 2" descr="Screenshot of Excel 2013">
            <a:extLst>
              <a:ext uri="{FF2B5EF4-FFF2-40B4-BE49-F238E27FC236}">
                <a16:creationId xmlns:a16="http://schemas.microsoft.com/office/drawing/2014/main" id="{65462C25-7F56-4A0A-977A-1E92B2D6E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881313"/>
            <a:ext cx="365760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72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B7E7-21D7-4700-AFCE-C72A582830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2A5BB5-C794-42FD-BDEC-A461CE020F2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CB7BEB2-9414-43C5-A0D6-530D6B881D8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031EE79-3917-40D6-9BD0-DB569846CDA7}"/>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8657D16-EC55-44C3-85ED-E70B62F72397}"/>
              </a:ext>
            </a:extLst>
          </p:cNvPr>
          <p:cNvSpPr>
            <a:spLocks noGrp="1"/>
          </p:cNvSpPr>
          <p:nvPr>
            <p:ph type="sldNum" sz="quarter" idx="12"/>
          </p:nvPr>
        </p:nvSpPr>
        <p:spPr/>
        <p:txBody>
          <a:bodyPr/>
          <a:lstStyle/>
          <a:p>
            <a:fld id="{C1F84318-9856-4A67-8CE7-23A223DD6362}" type="slidenum">
              <a:rPr lang="en-US" smtClean="0"/>
              <a:t>14</a:t>
            </a:fld>
            <a:endParaRPr lang="en-US"/>
          </a:p>
        </p:txBody>
      </p:sp>
      <p:pic>
        <p:nvPicPr>
          <p:cNvPr id="8194" name="Picture 2" descr="Screenshot of Excel 2013">
            <a:extLst>
              <a:ext uri="{FF2B5EF4-FFF2-40B4-BE49-F238E27FC236}">
                <a16:creationId xmlns:a16="http://schemas.microsoft.com/office/drawing/2014/main" id="{8CC958F9-3206-487E-B4FF-834407424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50" y="1238250"/>
            <a:ext cx="43053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0EB1-9AFE-4DF4-819B-89571FC72A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05DA18-D742-473B-A771-ABB6D96D44BA}"/>
              </a:ext>
            </a:extLst>
          </p:cNvPr>
          <p:cNvSpPr>
            <a:spLocks noGrp="1"/>
          </p:cNvSpPr>
          <p:nvPr>
            <p:ph idx="1"/>
          </p:nvPr>
        </p:nvSpPr>
        <p:spPr/>
        <p:txBody>
          <a:bodyPr/>
          <a:lstStyle/>
          <a:p>
            <a:r>
              <a:rPr lang="en-US" dirty="0"/>
              <a:t>The cursor will become a small selection </a:t>
            </a:r>
            <a:r>
              <a:rPr lang="en-US" dirty="0" err="1"/>
              <a:t>arrowand</a:t>
            </a:r>
            <a:r>
              <a:rPr lang="en-US" dirty="0"/>
              <a:t> the Page Setup dialog box will be collapsed. Select the row(s) you want to repeat at the top of each printed page. In our example, we'll select row 1.</a:t>
            </a:r>
          </a:p>
        </p:txBody>
      </p:sp>
      <p:sp>
        <p:nvSpPr>
          <p:cNvPr id="4" name="Date Placeholder 3">
            <a:extLst>
              <a:ext uri="{FF2B5EF4-FFF2-40B4-BE49-F238E27FC236}">
                <a16:creationId xmlns:a16="http://schemas.microsoft.com/office/drawing/2014/main" id="{9571C1C9-0125-4D09-B3ED-405DB9750AE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B2BE3E9-8CBB-42E7-98DC-827A4BCC1EC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5C13100-62B3-4FC4-8915-6F08CADCA077}"/>
              </a:ext>
            </a:extLst>
          </p:cNvPr>
          <p:cNvSpPr>
            <a:spLocks noGrp="1"/>
          </p:cNvSpPr>
          <p:nvPr>
            <p:ph type="sldNum" sz="quarter" idx="12"/>
          </p:nvPr>
        </p:nvSpPr>
        <p:spPr/>
        <p:txBody>
          <a:bodyPr/>
          <a:lstStyle/>
          <a:p>
            <a:fld id="{C1F84318-9856-4A67-8CE7-23A223DD6362}" type="slidenum">
              <a:rPr lang="en-US" smtClean="0"/>
              <a:t>15</a:t>
            </a:fld>
            <a:endParaRPr lang="en-US"/>
          </a:p>
        </p:txBody>
      </p:sp>
      <p:pic>
        <p:nvPicPr>
          <p:cNvPr id="10244" name="Picture 4" descr="Screenshot of Excel 2013">
            <a:extLst>
              <a:ext uri="{FF2B5EF4-FFF2-40B4-BE49-F238E27FC236}">
                <a16:creationId xmlns:a16="http://schemas.microsoft.com/office/drawing/2014/main" id="{F5275F75-ADF7-46BF-AD6C-AE4228B82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562225"/>
            <a:ext cx="66675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559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80DC-88BA-402C-B93A-2196F0E71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12C4A9-F990-45CF-BBF0-F7DF2A6AAF1A}"/>
              </a:ext>
            </a:extLst>
          </p:cNvPr>
          <p:cNvSpPr>
            <a:spLocks noGrp="1"/>
          </p:cNvSpPr>
          <p:nvPr>
            <p:ph idx="1"/>
          </p:nvPr>
        </p:nvSpPr>
        <p:spPr/>
        <p:txBody>
          <a:bodyPr/>
          <a:lstStyle/>
          <a:p>
            <a:r>
              <a:rPr lang="en-US" b="0" i="0" dirty="0">
                <a:solidFill>
                  <a:srgbClr val="4E4E4E"/>
                </a:solidFill>
                <a:effectLst/>
                <a:latin typeface="Source Sans Pro" panose="020B0503030403020204" pitchFamily="34" charset="0"/>
              </a:rPr>
              <a:t>Row 1 will be added to the </a:t>
            </a:r>
            <a:r>
              <a:rPr lang="en-US" b="1" i="0" dirty="0">
                <a:solidFill>
                  <a:srgbClr val="4E4E4E"/>
                </a:solidFill>
                <a:effectLst/>
                <a:latin typeface="Source Sans Pro" panose="020B0503030403020204" pitchFamily="34" charset="0"/>
              </a:rPr>
              <a:t>Rows to repeat at top:</a:t>
            </a:r>
            <a:r>
              <a:rPr lang="en-US" b="0" i="0" dirty="0">
                <a:solidFill>
                  <a:srgbClr val="4E4E4E"/>
                </a:solidFill>
                <a:effectLst/>
                <a:latin typeface="Source Sans Pro" panose="020B0503030403020204" pitchFamily="34" charset="0"/>
              </a:rPr>
              <a:t> field. Click the </a:t>
            </a:r>
            <a:r>
              <a:rPr lang="en-US" b="1" i="0" dirty="0">
                <a:solidFill>
                  <a:srgbClr val="4E4E4E"/>
                </a:solidFill>
                <a:effectLst/>
                <a:latin typeface="Source Sans Pro" panose="020B0503030403020204" pitchFamily="34" charset="0"/>
              </a:rPr>
              <a:t>Collapse Dialog </a:t>
            </a:r>
            <a:r>
              <a:rPr lang="en-US" b="0" i="0" dirty="0">
                <a:solidFill>
                  <a:srgbClr val="4E4E4E"/>
                </a:solidFill>
                <a:effectLst/>
                <a:latin typeface="Source Sans Pro" panose="020B0503030403020204" pitchFamily="34" charset="0"/>
              </a:rPr>
              <a:t>button again.</a:t>
            </a:r>
          </a:p>
          <a:p>
            <a:r>
              <a:rPr lang="en-US" b="0" i="0" dirty="0">
                <a:solidFill>
                  <a:srgbClr val="4E4E4E"/>
                </a:solidFill>
                <a:effectLst/>
                <a:latin typeface="Source Sans Pro" panose="020B0503030403020204" pitchFamily="34" charset="0"/>
              </a:rPr>
              <a:t>The </a:t>
            </a:r>
            <a:r>
              <a:rPr lang="en-US" b="1" i="0" dirty="0">
                <a:solidFill>
                  <a:srgbClr val="4E4E4E"/>
                </a:solidFill>
                <a:effectLst/>
                <a:latin typeface="Source Sans Pro" panose="020B0503030403020204" pitchFamily="34" charset="0"/>
              </a:rPr>
              <a:t>Page Setup</a:t>
            </a:r>
            <a:r>
              <a:rPr lang="en-US" b="0" i="0" dirty="0">
                <a:solidFill>
                  <a:srgbClr val="4E4E4E"/>
                </a:solidFill>
                <a:effectLst/>
                <a:latin typeface="Source Sans Pro" panose="020B0503030403020204" pitchFamily="34" charset="0"/>
              </a:rPr>
              <a:t> dialog box will expand. Click </a:t>
            </a:r>
            <a:r>
              <a:rPr lang="en-US" b="1" i="0" dirty="0">
                <a:solidFill>
                  <a:srgbClr val="4E4E4E"/>
                </a:solidFill>
                <a:effectLst/>
                <a:latin typeface="Source Sans Pro" panose="020B0503030403020204" pitchFamily="34" charset="0"/>
              </a:rPr>
              <a:t>OK</a:t>
            </a:r>
            <a:r>
              <a:rPr lang="en-US" b="0" i="0" dirty="0">
                <a:solidFill>
                  <a:srgbClr val="4E4E4E"/>
                </a:solidFill>
                <a:effectLst/>
                <a:latin typeface="Source Sans Pro" panose="020B0503030403020204" pitchFamily="34" charset="0"/>
              </a:rPr>
              <a:t>. Row 1 will be printed at the top of every page.</a:t>
            </a:r>
            <a:br>
              <a:rPr lang="en-US" dirty="0"/>
            </a:br>
            <a:endParaRPr lang="en-US" dirty="0"/>
          </a:p>
        </p:txBody>
      </p:sp>
      <p:sp>
        <p:nvSpPr>
          <p:cNvPr id="4" name="Date Placeholder 3">
            <a:extLst>
              <a:ext uri="{FF2B5EF4-FFF2-40B4-BE49-F238E27FC236}">
                <a16:creationId xmlns:a16="http://schemas.microsoft.com/office/drawing/2014/main" id="{7E8C98D7-9BCF-48AF-B073-F9C436941B7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42FB9D2-7553-48A8-A7C2-C8A38D9E7EF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64EC0A3-C7B1-4268-B9B0-C261F7DDF34F}"/>
              </a:ext>
            </a:extLst>
          </p:cNvPr>
          <p:cNvSpPr>
            <a:spLocks noGrp="1"/>
          </p:cNvSpPr>
          <p:nvPr>
            <p:ph type="sldNum" sz="quarter" idx="12"/>
          </p:nvPr>
        </p:nvSpPr>
        <p:spPr/>
        <p:txBody>
          <a:bodyPr/>
          <a:lstStyle/>
          <a:p>
            <a:fld id="{C1F84318-9856-4A67-8CE7-23A223DD6362}" type="slidenum">
              <a:rPr lang="en-US" smtClean="0"/>
              <a:t>16</a:t>
            </a:fld>
            <a:endParaRPr lang="en-US"/>
          </a:p>
        </p:txBody>
      </p:sp>
      <p:pic>
        <p:nvPicPr>
          <p:cNvPr id="11266" name="Picture 2" descr="Screenshot of Excel 2013">
            <a:extLst>
              <a:ext uri="{FF2B5EF4-FFF2-40B4-BE49-F238E27FC236}">
                <a16:creationId xmlns:a16="http://schemas.microsoft.com/office/drawing/2014/main" id="{61965BD8-DDED-42F6-A5AE-E133F71AD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50" y="3148013"/>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380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6D3E-C8F8-4588-BCB1-D06F7C34E6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C4493F-9F3A-4DDE-A290-36E77350A3C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EA0F861-C7DC-41B5-856F-3E7AEB7F332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2466BD0-5291-4593-B356-D1551D5BDBC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9A3CA215-B825-4078-9F58-DC9E53122394}"/>
              </a:ext>
            </a:extLst>
          </p:cNvPr>
          <p:cNvSpPr>
            <a:spLocks noGrp="1"/>
          </p:cNvSpPr>
          <p:nvPr>
            <p:ph type="sldNum" sz="quarter" idx="12"/>
          </p:nvPr>
        </p:nvSpPr>
        <p:spPr/>
        <p:txBody>
          <a:bodyPr/>
          <a:lstStyle/>
          <a:p>
            <a:fld id="{C1F84318-9856-4A67-8CE7-23A223DD6362}" type="slidenum">
              <a:rPr lang="en-US" smtClean="0"/>
              <a:t>17</a:t>
            </a:fld>
            <a:endParaRPr lang="en-US"/>
          </a:p>
        </p:txBody>
      </p:sp>
      <p:pic>
        <p:nvPicPr>
          <p:cNvPr id="12290" name="Picture 2" descr="Screenshot of Excel 2013">
            <a:extLst>
              <a:ext uri="{FF2B5EF4-FFF2-40B4-BE49-F238E27FC236}">
                <a16:creationId xmlns:a16="http://schemas.microsoft.com/office/drawing/2014/main" id="{28D5EB0E-90F6-450E-80B4-ACA1E9AE9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50" y="1238250"/>
            <a:ext cx="43053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4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AF2-9C33-4A09-B48F-C54B759644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4E802-36B1-42CC-8085-13D687B74469}"/>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DC457B3-728E-43E4-B1FF-F6C1CFBAF03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590BE2D-3DB9-4235-8C9F-4FCF6EE7C3A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91ADEC5B-7499-49A5-A712-63886D274C70}"/>
              </a:ext>
            </a:extLst>
          </p:cNvPr>
          <p:cNvSpPr>
            <a:spLocks noGrp="1"/>
          </p:cNvSpPr>
          <p:nvPr>
            <p:ph type="sldNum" sz="quarter" idx="12"/>
          </p:nvPr>
        </p:nvSpPr>
        <p:spPr/>
        <p:txBody>
          <a:bodyPr/>
          <a:lstStyle/>
          <a:p>
            <a:fld id="{C1F84318-9856-4A67-8CE7-23A223DD6362}" type="slidenum">
              <a:rPr lang="en-US" smtClean="0"/>
              <a:t>18</a:t>
            </a:fld>
            <a:endParaRPr lang="en-US"/>
          </a:p>
        </p:txBody>
      </p:sp>
    </p:spTree>
    <p:extLst>
      <p:ext uri="{BB962C8B-B14F-4D97-AF65-F5344CB8AC3E}">
        <p14:creationId xmlns:p14="http://schemas.microsoft.com/office/powerpoint/2010/main" val="116670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582A-F433-4494-BA36-FA3B7841AF68}"/>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577E1AE1-A496-4F50-8671-339C917A1945}"/>
              </a:ext>
            </a:extLst>
          </p:cNvPr>
          <p:cNvSpPr>
            <a:spLocks noGrp="1"/>
          </p:cNvSpPr>
          <p:nvPr>
            <p:ph idx="1"/>
          </p:nvPr>
        </p:nvSpPr>
        <p:spPr/>
        <p:txBody>
          <a:bodyPr/>
          <a:lstStyle/>
          <a:p>
            <a:pPr algn="just"/>
            <a:r>
              <a:rPr lang="en-US" b="1" dirty="0">
                <a:solidFill>
                  <a:srgbClr val="FF0000"/>
                </a:solidFill>
              </a:rPr>
              <a:t>Page Layout</a:t>
            </a:r>
            <a:r>
              <a:rPr lang="en-US" dirty="0"/>
              <a:t>: </a:t>
            </a:r>
            <a:r>
              <a:rPr lang="vi-VN" dirty="0"/>
              <a:t>kiểm soát cách nội dung của </a:t>
            </a:r>
            <a:r>
              <a:rPr lang="en-US" dirty="0" err="1"/>
              <a:t>bảng</a:t>
            </a:r>
            <a:r>
              <a:rPr lang="en-US" dirty="0"/>
              <a:t> </a:t>
            </a:r>
            <a:r>
              <a:rPr lang="en-US" dirty="0" err="1"/>
              <a:t>tính</a:t>
            </a:r>
            <a:r>
              <a:rPr lang="en-US" dirty="0"/>
              <a:t> </a:t>
            </a:r>
            <a:r>
              <a:rPr lang="vi-VN" dirty="0"/>
              <a:t> sẽ xuất hiện trên trang in, bao gồm hướng </a:t>
            </a:r>
            <a:r>
              <a:rPr lang="en-US" dirty="0" err="1"/>
              <a:t>giấy</a:t>
            </a:r>
            <a:r>
              <a:rPr lang="en-US" dirty="0"/>
              <a:t>, k</a:t>
            </a:r>
            <a:r>
              <a:rPr lang="vi-VN" dirty="0"/>
              <a:t>ích thước </a:t>
            </a:r>
            <a:r>
              <a:rPr lang="en-US" dirty="0"/>
              <a:t> </a:t>
            </a:r>
            <a:r>
              <a:rPr lang="en-US" dirty="0" err="1"/>
              <a:t>và</a:t>
            </a:r>
            <a:r>
              <a:rPr lang="en-US" dirty="0"/>
              <a:t> </a:t>
            </a:r>
            <a:r>
              <a:rPr lang="vi-VN" dirty="0"/>
              <a:t>lề</a:t>
            </a:r>
            <a:r>
              <a:rPr lang="en-US" dirty="0"/>
              <a:t> </a:t>
            </a:r>
            <a:r>
              <a:rPr lang="en-US" dirty="0" err="1"/>
              <a:t>trang</a:t>
            </a:r>
            <a:r>
              <a:rPr lang="vi-VN" dirty="0"/>
              <a:t>. </a:t>
            </a:r>
            <a:endParaRPr lang="en-US" dirty="0"/>
          </a:p>
          <a:p>
            <a:pPr algn="just"/>
            <a:r>
              <a:rPr lang="en-US" dirty="0" err="1"/>
              <a:t>Một</a:t>
            </a:r>
            <a:r>
              <a:rPr lang="en-US" dirty="0"/>
              <a:t> </a:t>
            </a:r>
            <a:r>
              <a:rPr lang="en-US" dirty="0" err="1"/>
              <a:t>số</a:t>
            </a:r>
            <a:r>
              <a:rPr lang="en-US" dirty="0"/>
              <a:t> </a:t>
            </a:r>
            <a:r>
              <a:rPr lang="en-US" dirty="0" err="1"/>
              <a:t>các</a:t>
            </a:r>
            <a:r>
              <a:rPr lang="en-US" dirty="0"/>
              <a:t> </a:t>
            </a:r>
            <a:r>
              <a:rPr lang="en-US" dirty="0" err="1"/>
              <a:t>tùy</a:t>
            </a:r>
            <a:r>
              <a:rPr lang="en-US" dirty="0"/>
              <a:t> </a:t>
            </a:r>
            <a:r>
              <a:rPr lang="en-US" dirty="0" err="1"/>
              <a:t>chọn</a:t>
            </a:r>
            <a:r>
              <a:rPr lang="en-US" dirty="0"/>
              <a:t> </a:t>
            </a:r>
            <a:r>
              <a:rPr lang="en-US" dirty="0" err="1"/>
              <a:t>khác</a:t>
            </a:r>
            <a:r>
              <a:rPr lang="en-US" dirty="0"/>
              <a:t> </a:t>
            </a:r>
            <a:r>
              <a:rPr lang="en-US" dirty="0" err="1"/>
              <a:t>như</a:t>
            </a:r>
            <a:r>
              <a:rPr lang="en-US" dirty="0"/>
              <a:t> n</a:t>
            </a:r>
            <a:r>
              <a:rPr lang="vi-VN" dirty="0"/>
              <a:t>gắt trang, </a:t>
            </a:r>
            <a:r>
              <a:rPr lang="en-US" dirty="0" err="1"/>
              <a:t>thiết</a:t>
            </a:r>
            <a:r>
              <a:rPr lang="en-US" dirty="0"/>
              <a:t> </a:t>
            </a:r>
            <a:r>
              <a:rPr lang="en-US" dirty="0" err="1"/>
              <a:t>lập</a:t>
            </a:r>
            <a:r>
              <a:rPr lang="en-US" dirty="0"/>
              <a:t> </a:t>
            </a:r>
            <a:r>
              <a:rPr lang="en-US" dirty="0" err="1"/>
              <a:t>vùng</a:t>
            </a:r>
            <a:r>
              <a:rPr lang="en-US" dirty="0"/>
              <a:t> in </a:t>
            </a:r>
            <a:r>
              <a:rPr lang="vi-VN" dirty="0"/>
              <a:t>giúp </a:t>
            </a:r>
            <a:r>
              <a:rPr lang="en-US" dirty="0" err="1"/>
              <a:t>bảng</a:t>
            </a:r>
            <a:r>
              <a:rPr lang="en-US" dirty="0"/>
              <a:t> </a:t>
            </a:r>
            <a:r>
              <a:rPr lang="en-US" dirty="0" err="1"/>
              <a:t>tính</a:t>
            </a:r>
            <a:r>
              <a:rPr lang="en-US" dirty="0"/>
              <a:t> </a:t>
            </a:r>
            <a:r>
              <a:rPr lang="en-US" dirty="0" err="1"/>
              <a:t>trở</a:t>
            </a:r>
            <a:r>
              <a:rPr lang="en-US" dirty="0"/>
              <a:t> </a:t>
            </a:r>
            <a:r>
              <a:rPr lang="en-US" dirty="0" err="1"/>
              <a:t>nên</a:t>
            </a:r>
            <a:r>
              <a:rPr lang="en-US" dirty="0"/>
              <a:t> </a:t>
            </a:r>
            <a:r>
              <a:rPr lang="en-US" dirty="0" err="1"/>
              <a:t>rõ</a:t>
            </a:r>
            <a:r>
              <a:rPr lang="en-US" dirty="0"/>
              <a:t> </a:t>
            </a:r>
            <a:r>
              <a:rPr lang="en-US" dirty="0" err="1"/>
              <a:t>ràng</a:t>
            </a:r>
            <a:r>
              <a:rPr lang="en-US" dirty="0"/>
              <a:t> </a:t>
            </a:r>
            <a:r>
              <a:rPr lang="en-US" dirty="0" err="1"/>
              <a:t>hơn</a:t>
            </a:r>
            <a:endParaRPr lang="en-US" dirty="0"/>
          </a:p>
        </p:txBody>
      </p:sp>
      <p:sp>
        <p:nvSpPr>
          <p:cNvPr id="4" name="Date Placeholder 3">
            <a:extLst>
              <a:ext uri="{FF2B5EF4-FFF2-40B4-BE49-F238E27FC236}">
                <a16:creationId xmlns:a16="http://schemas.microsoft.com/office/drawing/2014/main" id="{699BBEFF-5237-42EC-BBCE-596A075F261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35EC58B-5E7F-4B57-9914-F4E5E5B4C84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8A1878DB-ADCA-4953-901E-5B31628E0E83}"/>
              </a:ext>
            </a:extLst>
          </p:cNvPr>
          <p:cNvSpPr>
            <a:spLocks noGrp="1"/>
          </p:cNvSpPr>
          <p:nvPr>
            <p:ph type="sldNum" sz="quarter" idx="12"/>
          </p:nvPr>
        </p:nvSpPr>
        <p:spPr/>
        <p:txBody>
          <a:bodyPr/>
          <a:lstStyle/>
          <a:p>
            <a:fld id="{C1F84318-9856-4A67-8CE7-23A223DD6362}" type="slidenum">
              <a:rPr lang="en-US" smtClean="0"/>
              <a:t>2</a:t>
            </a:fld>
            <a:endParaRPr lang="en-US"/>
          </a:p>
        </p:txBody>
      </p:sp>
    </p:spTree>
    <p:extLst>
      <p:ext uri="{BB962C8B-B14F-4D97-AF65-F5344CB8AC3E}">
        <p14:creationId xmlns:p14="http://schemas.microsoft.com/office/powerpoint/2010/main" val="105000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7A4D-469D-444A-96BD-2B84A59E06CF}"/>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BCCCFE2F-BBB5-4C99-8BF1-1E75EEC39224}"/>
              </a:ext>
            </a:extLst>
          </p:cNvPr>
          <p:cNvSpPr>
            <a:spLocks noGrp="1"/>
          </p:cNvSpPr>
          <p:nvPr>
            <p:ph idx="1"/>
          </p:nvPr>
        </p:nvSpPr>
        <p:spPr>
          <a:xfrm>
            <a:off x="2589212" y="1801091"/>
            <a:ext cx="5705043" cy="4110131"/>
          </a:xfrm>
        </p:spPr>
        <p:txBody>
          <a:bodyPr/>
          <a:lstStyle/>
          <a:p>
            <a:pPr algn="just"/>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lề</a:t>
            </a:r>
            <a:r>
              <a:rPr lang="en-US" b="1" dirty="0">
                <a:solidFill>
                  <a:srgbClr val="FF0000"/>
                </a:solidFill>
              </a:rPr>
              <a:t> </a:t>
            </a:r>
            <a:r>
              <a:rPr lang="en-US" b="1" dirty="0" err="1">
                <a:solidFill>
                  <a:srgbClr val="FF0000"/>
                </a:solidFill>
              </a:rPr>
              <a:t>trang</a:t>
            </a:r>
            <a:endParaRPr lang="en-US" b="1" dirty="0">
              <a:solidFill>
                <a:srgbClr val="FF0000"/>
              </a:solidFill>
            </a:endParaRPr>
          </a:p>
          <a:p>
            <a:pPr lvl="1" algn="just"/>
            <a:r>
              <a:rPr lang="en-US" dirty="0" err="1"/>
              <a:t>Chọn</a:t>
            </a:r>
            <a:r>
              <a:rPr lang="en-US" dirty="0"/>
              <a:t> tab </a:t>
            </a:r>
            <a:r>
              <a:rPr lang="en-US" b="1" dirty="0"/>
              <a:t>Page Layout</a:t>
            </a:r>
          </a:p>
          <a:p>
            <a:pPr lvl="1" algn="just"/>
            <a:r>
              <a:rPr lang="en-US" dirty="0"/>
              <a:t>Click menu </a:t>
            </a:r>
            <a:r>
              <a:rPr lang="en-US" dirty="0" err="1"/>
              <a:t>của</a:t>
            </a:r>
            <a:r>
              <a:rPr lang="en-US" dirty="0"/>
              <a:t> </a:t>
            </a:r>
            <a:r>
              <a:rPr lang="en-US" dirty="0" err="1"/>
              <a:t>nút</a:t>
            </a:r>
            <a:r>
              <a:rPr lang="en-US" dirty="0"/>
              <a:t> </a:t>
            </a:r>
            <a:r>
              <a:rPr lang="en-US" b="1" dirty="0"/>
              <a:t>Margins</a:t>
            </a:r>
            <a:r>
              <a:rPr lang="en-US" dirty="0"/>
              <a:t>, </a:t>
            </a:r>
            <a:r>
              <a:rPr lang="en-US" dirty="0" err="1"/>
              <a:t>chọn</a:t>
            </a:r>
            <a:r>
              <a:rPr lang="en-US" dirty="0"/>
              <a:t> </a:t>
            </a:r>
            <a:r>
              <a:rPr lang="en-US" dirty="0" err="1"/>
              <a:t>kiểu</a:t>
            </a:r>
            <a:r>
              <a:rPr lang="en-US" dirty="0"/>
              <a:t> </a:t>
            </a:r>
            <a:r>
              <a:rPr lang="en-US" dirty="0" err="1"/>
              <a:t>lề</a:t>
            </a:r>
            <a:r>
              <a:rPr lang="en-US" dirty="0"/>
              <a:t> </a:t>
            </a:r>
            <a:r>
              <a:rPr lang="en-US" dirty="0" err="1"/>
              <a:t>có</a:t>
            </a:r>
            <a:r>
              <a:rPr lang="en-US" dirty="0"/>
              <a:t> </a:t>
            </a:r>
            <a:r>
              <a:rPr lang="en-US" dirty="0" err="1"/>
              <a:t>sẵn</a:t>
            </a:r>
            <a:r>
              <a:rPr lang="en-US" dirty="0"/>
              <a:t> </a:t>
            </a:r>
            <a:r>
              <a:rPr lang="en-US" dirty="0" err="1"/>
              <a:t>trong</a:t>
            </a:r>
            <a:r>
              <a:rPr lang="en-US" dirty="0"/>
              <a:t> </a:t>
            </a:r>
            <a:r>
              <a:rPr lang="en-US" dirty="0" err="1"/>
              <a:t>danh</a:t>
            </a:r>
            <a:r>
              <a:rPr lang="en-US" dirty="0"/>
              <a:t> </a:t>
            </a:r>
            <a:r>
              <a:rPr lang="en-US" dirty="0" err="1"/>
              <a:t>sách</a:t>
            </a:r>
            <a:endParaRPr lang="en-US" dirty="0"/>
          </a:p>
          <a:p>
            <a:pPr lvl="1" algn="just"/>
            <a:r>
              <a:rPr lang="en-US" dirty="0" err="1"/>
              <a:t>Hoặc</a:t>
            </a:r>
            <a:r>
              <a:rPr lang="en-US" dirty="0"/>
              <a:t> </a:t>
            </a:r>
            <a:r>
              <a:rPr lang="en-US" dirty="0" err="1"/>
              <a:t>chọn</a:t>
            </a:r>
            <a:r>
              <a:rPr lang="en-US" dirty="0"/>
              <a:t> </a:t>
            </a:r>
            <a:r>
              <a:rPr lang="en-US" b="1" dirty="0"/>
              <a:t>Custom Margins…</a:t>
            </a:r>
            <a:r>
              <a:rPr lang="en-US" dirty="0"/>
              <a:t>, </a:t>
            </a:r>
            <a:r>
              <a:rPr lang="en-US" dirty="0" err="1"/>
              <a:t>mở</a:t>
            </a:r>
            <a:r>
              <a:rPr lang="en-US" dirty="0"/>
              <a:t> </a:t>
            </a:r>
            <a:r>
              <a:rPr lang="en-US" dirty="0" err="1"/>
              <a:t>hộp</a:t>
            </a:r>
            <a:r>
              <a:rPr lang="en-US" dirty="0"/>
              <a:t> </a:t>
            </a:r>
            <a:r>
              <a:rPr lang="en-US" dirty="0" err="1"/>
              <a:t>thoại</a:t>
            </a:r>
            <a:r>
              <a:rPr lang="en-US" dirty="0"/>
              <a:t> </a:t>
            </a:r>
            <a:r>
              <a:rPr lang="en-US" b="1" dirty="0"/>
              <a:t>Page setup</a:t>
            </a:r>
          </a:p>
          <a:p>
            <a:pPr lvl="1" algn="just"/>
            <a:endParaRPr lang="en-US" dirty="0"/>
          </a:p>
        </p:txBody>
      </p:sp>
      <p:sp>
        <p:nvSpPr>
          <p:cNvPr id="4" name="Date Placeholder 3">
            <a:extLst>
              <a:ext uri="{FF2B5EF4-FFF2-40B4-BE49-F238E27FC236}">
                <a16:creationId xmlns:a16="http://schemas.microsoft.com/office/drawing/2014/main" id="{BB3F86EE-8C64-44B3-ABE4-8D204CF321D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8B0AF2C-2CF5-4D4D-8233-26EA5C4E72F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6438EC2E-A1E4-4688-B89A-8D41D4B6009C}"/>
              </a:ext>
            </a:extLst>
          </p:cNvPr>
          <p:cNvSpPr>
            <a:spLocks noGrp="1"/>
          </p:cNvSpPr>
          <p:nvPr>
            <p:ph type="sldNum" sz="quarter" idx="12"/>
          </p:nvPr>
        </p:nvSpPr>
        <p:spPr/>
        <p:txBody>
          <a:bodyPr/>
          <a:lstStyle/>
          <a:p>
            <a:fld id="{C1F84318-9856-4A67-8CE7-23A223DD6362}" type="slidenum">
              <a:rPr lang="en-US" smtClean="0"/>
              <a:t>3</a:t>
            </a:fld>
            <a:endParaRPr lang="en-US"/>
          </a:p>
        </p:txBody>
      </p:sp>
      <p:pic>
        <p:nvPicPr>
          <p:cNvPr id="1026" name="Picture 2" descr="Screenshot of Excel 2013">
            <a:extLst>
              <a:ext uri="{FF2B5EF4-FFF2-40B4-BE49-F238E27FC236}">
                <a16:creationId xmlns:a16="http://schemas.microsoft.com/office/drawing/2014/main" id="{352BB00C-AFEC-4C36-8774-DA7A82C39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98"/>
          <a:stretch/>
        </p:blipFill>
        <p:spPr bwMode="auto">
          <a:xfrm>
            <a:off x="8583665" y="1645762"/>
            <a:ext cx="2351088" cy="4352925"/>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0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ED82-8F3F-4454-9E2F-32F6F50B6FD5}"/>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78DB63C0-C2E6-485E-856D-DAF2E6ADB7B9}"/>
              </a:ext>
            </a:extLst>
          </p:cNvPr>
          <p:cNvSpPr>
            <a:spLocks noGrp="1"/>
          </p:cNvSpPr>
          <p:nvPr>
            <p:ph idx="1"/>
          </p:nvPr>
        </p:nvSpPr>
        <p:spPr>
          <a:xfrm>
            <a:off x="2589212" y="1801091"/>
            <a:ext cx="4873770" cy="4110131"/>
          </a:xfrm>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lề</a:t>
            </a:r>
            <a:r>
              <a:rPr lang="en-US" b="1" dirty="0">
                <a:solidFill>
                  <a:srgbClr val="FF0000"/>
                </a:solidFill>
              </a:rPr>
              <a:t> </a:t>
            </a:r>
            <a:r>
              <a:rPr lang="en-US" b="1" dirty="0" err="1">
                <a:solidFill>
                  <a:srgbClr val="FF0000"/>
                </a:solidFill>
              </a:rPr>
              <a:t>trang</a:t>
            </a:r>
            <a:endParaRPr lang="en-US" b="1" dirty="0">
              <a:solidFill>
                <a:srgbClr val="FF0000"/>
              </a:solidFill>
            </a:endParaRPr>
          </a:p>
          <a:p>
            <a:pPr lvl="1"/>
            <a:r>
              <a:rPr lang="en-US" dirty="0" err="1"/>
              <a:t>Trong</a:t>
            </a:r>
            <a:r>
              <a:rPr lang="en-US" dirty="0"/>
              <a:t> </a:t>
            </a:r>
            <a:r>
              <a:rPr lang="en-US" dirty="0" err="1"/>
              <a:t>Hộp</a:t>
            </a:r>
            <a:r>
              <a:rPr lang="en-US" dirty="0"/>
              <a:t> </a:t>
            </a:r>
            <a:r>
              <a:rPr lang="en-US" dirty="0" err="1"/>
              <a:t>thoại</a:t>
            </a:r>
            <a:r>
              <a:rPr lang="en-US" dirty="0"/>
              <a:t> </a:t>
            </a:r>
            <a:r>
              <a:rPr lang="en-US" b="1" dirty="0"/>
              <a:t>Page setup</a:t>
            </a:r>
          </a:p>
          <a:p>
            <a:pPr lvl="1"/>
            <a:r>
              <a:rPr lang="en-US" dirty="0" err="1"/>
              <a:t>Nhập</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lề</a:t>
            </a:r>
            <a:r>
              <a:rPr lang="en-US" dirty="0"/>
              <a:t> </a:t>
            </a:r>
            <a:r>
              <a:rPr lang="en-US" dirty="0" err="1"/>
              <a:t>trang</a:t>
            </a:r>
            <a:endParaRPr lang="en-US" dirty="0"/>
          </a:p>
          <a:p>
            <a:pPr lvl="1"/>
            <a:r>
              <a:rPr lang="en-US" dirty="0"/>
              <a:t>Click </a:t>
            </a:r>
            <a:r>
              <a:rPr lang="en-US" b="1" dirty="0"/>
              <a:t>OK</a:t>
            </a:r>
          </a:p>
          <a:p>
            <a:pPr lvl="1"/>
            <a:r>
              <a:rPr lang="en-US" dirty="0" err="1"/>
              <a:t>Hoặc</a:t>
            </a:r>
            <a:r>
              <a:rPr lang="en-US" dirty="0"/>
              <a:t> click </a:t>
            </a:r>
            <a:r>
              <a:rPr lang="en-US" b="1" dirty="0"/>
              <a:t>Print Preview </a:t>
            </a:r>
            <a:r>
              <a:rPr lang="en-US" dirty="0" err="1"/>
              <a:t>để</a:t>
            </a:r>
            <a:r>
              <a:rPr lang="en-US" dirty="0"/>
              <a:t> </a:t>
            </a:r>
            <a:r>
              <a:rPr lang="en-US" dirty="0" err="1"/>
              <a:t>xem</a:t>
            </a:r>
            <a:r>
              <a:rPr lang="en-US" dirty="0"/>
              <a:t> </a:t>
            </a:r>
            <a:r>
              <a:rPr lang="en-US" dirty="0" err="1"/>
              <a:t>trước</a:t>
            </a:r>
            <a:r>
              <a:rPr lang="en-US" dirty="0"/>
              <a:t> </a:t>
            </a:r>
            <a:r>
              <a:rPr lang="en-US" dirty="0" err="1"/>
              <a:t>kết</a:t>
            </a:r>
            <a:r>
              <a:rPr lang="en-US" dirty="0"/>
              <a:t> </a:t>
            </a:r>
            <a:r>
              <a:rPr lang="en-US" dirty="0" err="1"/>
              <a:t>quả</a:t>
            </a:r>
            <a:endParaRPr lang="en-US" dirty="0"/>
          </a:p>
        </p:txBody>
      </p:sp>
      <p:sp>
        <p:nvSpPr>
          <p:cNvPr id="4" name="Date Placeholder 3">
            <a:extLst>
              <a:ext uri="{FF2B5EF4-FFF2-40B4-BE49-F238E27FC236}">
                <a16:creationId xmlns:a16="http://schemas.microsoft.com/office/drawing/2014/main" id="{6309E30A-CEBA-46A0-A26D-98F6B050147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AB701D3-F7F5-4D97-9345-C1B7C20F8C3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9105B91-8343-46DF-BD89-2A5B733DD291}"/>
              </a:ext>
            </a:extLst>
          </p:cNvPr>
          <p:cNvSpPr>
            <a:spLocks noGrp="1"/>
          </p:cNvSpPr>
          <p:nvPr>
            <p:ph type="sldNum" sz="quarter" idx="12"/>
          </p:nvPr>
        </p:nvSpPr>
        <p:spPr/>
        <p:txBody>
          <a:bodyPr/>
          <a:lstStyle/>
          <a:p>
            <a:fld id="{C1F84318-9856-4A67-8CE7-23A223DD6362}" type="slidenum">
              <a:rPr lang="en-US" smtClean="0"/>
              <a:t>4</a:t>
            </a:fld>
            <a:endParaRPr lang="en-US"/>
          </a:p>
        </p:txBody>
      </p:sp>
      <p:pic>
        <p:nvPicPr>
          <p:cNvPr id="2050" name="Picture 2" descr="Screenshot of Excel 2013">
            <a:extLst>
              <a:ext uri="{FF2B5EF4-FFF2-40B4-BE49-F238E27FC236}">
                <a16:creationId xmlns:a16="http://schemas.microsoft.com/office/drawing/2014/main" id="{74512FD5-DC89-4ECE-946A-3CBBFAA54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873" y="1894686"/>
            <a:ext cx="3861378" cy="39297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92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4E88-6142-4B8F-8BD7-20516D62752A}"/>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75F70103-EB44-4A4D-9E01-B29B7FB3B5FB}"/>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hướng</a:t>
            </a:r>
            <a:r>
              <a:rPr lang="en-US" b="1" dirty="0">
                <a:solidFill>
                  <a:srgbClr val="FF0000"/>
                </a:solidFill>
              </a:rPr>
              <a:t> </a:t>
            </a:r>
            <a:r>
              <a:rPr lang="en-US" b="1" dirty="0" err="1">
                <a:solidFill>
                  <a:srgbClr val="FF0000"/>
                </a:solidFill>
              </a:rPr>
              <a:t>giấy</a:t>
            </a:r>
            <a:r>
              <a:rPr lang="en-US" b="1" dirty="0">
                <a:solidFill>
                  <a:srgbClr val="FF0000"/>
                </a:solidFill>
              </a:rPr>
              <a:t> in</a:t>
            </a:r>
          </a:p>
          <a:p>
            <a:pPr lvl="1" fontAlgn="base"/>
            <a:r>
              <a:rPr lang="en-US" b="0" i="0" dirty="0" err="1">
                <a:solidFill>
                  <a:srgbClr val="4E4E4E"/>
                </a:solidFill>
                <a:effectLst/>
                <a:latin typeface="+mj-lt"/>
              </a:rPr>
              <a:t>Chọn</a:t>
            </a:r>
            <a:r>
              <a:rPr lang="en-US" b="0" i="0" dirty="0">
                <a:solidFill>
                  <a:srgbClr val="4E4E4E"/>
                </a:solidFill>
                <a:effectLst/>
                <a:latin typeface="+mj-lt"/>
              </a:rPr>
              <a:t> tab </a:t>
            </a:r>
            <a:r>
              <a:rPr lang="en-US" b="1" i="0" dirty="0">
                <a:solidFill>
                  <a:srgbClr val="4E4E4E"/>
                </a:solidFill>
                <a:effectLst/>
                <a:latin typeface="+mj-lt"/>
              </a:rPr>
              <a:t>Page Layout</a:t>
            </a:r>
            <a:r>
              <a:rPr lang="en-US" b="0" i="0" dirty="0">
                <a:solidFill>
                  <a:srgbClr val="4E4E4E"/>
                </a:solidFill>
                <a:effectLst/>
                <a:latin typeface="+mj-lt"/>
              </a:rPr>
              <a:t>.</a:t>
            </a:r>
          </a:p>
          <a:p>
            <a:pPr lvl="1" fontAlgn="base"/>
            <a:r>
              <a:rPr lang="en-US" dirty="0" err="1">
                <a:solidFill>
                  <a:srgbClr val="4E4E4E"/>
                </a:solidFill>
                <a:latin typeface="+mj-lt"/>
              </a:rPr>
              <a:t>Trong</a:t>
            </a:r>
            <a:r>
              <a:rPr lang="en-US" dirty="0">
                <a:solidFill>
                  <a:srgbClr val="4E4E4E"/>
                </a:solidFill>
                <a:latin typeface="+mj-lt"/>
              </a:rPr>
              <a:t> </a:t>
            </a:r>
            <a:r>
              <a:rPr lang="en-US" dirty="0" err="1">
                <a:solidFill>
                  <a:srgbClr val="4E4E4E"/>
                </a:solidFill>
                <a:latin typeface="+mj-lt"/>
              </a:rPr>
              <a:t>nhóm</a:t>
            </a:r>
            <a:r>
              <a:rPr lang="en-US" dirty="0">
                <a:solidFill>
                  <a:srgbClr val="4E4E4E"/>
                </a:solidFill>
                <a:latin typeface="+mj-lt"/>
              </a:rPr>
              <a:t> </a:t>
            </a:r>
            <a:r>
              <a:rPr lang="en-US" dirty="0" err="1">
                <a:solidFill>
                  <a:srgbClr val="4E4E4E"/>
                </a:solidFill>
                <a:latin typeface="+mj-lt"/>
              </a:rPr>
              <a:t>lệnh</a:t>
            </a:r>
            <a:r>
              <a:rPr lang="en-US" dirty="0">
                <a:solidFill>
                  <a:srgbClr val="4E4E4E"/>
                </a:solidFill>
                <a:latin typeface="+mj-lt"/>
              </a:rPr>
              <a:t> Page setup, click </a:t>
            </a:r>
            <a:r>
              <a:rPr lang="en-US" dirty="0" err="1">
                <a:solidFill>
                  <a:srgbClr val="4E4E4E"/>
                </a:solidFill>
                <a:latin typeface="+mj-lt"/>
              </a:rPr>
              <a:t>nút</a:t>
            </a:r>
            <a:r>
              <a:rPr lang="en-US" dirty="0">
                <a:solidFill>
                  <a:srgbClr val="4E4E4E"/>
                </a:solidFill>
                <a:latin typeface="+mj-lt"/>
              </a:rPr>
              <a:t> </a:t>
            </a:r>
            <a:r>
              <a:rPr lang="en-US" b="1" i="0" dirty="0">
                <a:solidFill>
                  <a:srgbClr val="4E4E4E"/>
                </a:solidFill>
                <a:effectLst/>
                <a:latin typeface="+mj-lt"/>
              </a:rPr>
              <a:t>Orientation</a:t>
            </a:r>
            <a:endParaRPr lang="en-US" dirty="0">
              <a:solidFill>
                <a:srgbClr val="4E4E4E"/>
              </a:solidFill>
              <a:latin typeface="+mj-lt"/>
            </a:endParaRPr>
          </a:p>
          <a:p>
            <a:pPr lvl="1" fontAlgn="base"/>
            <a:r>
              <a:rPr lang="en-US" b="1" i="0" dirty="0" err="1">
                <a:solidFill>
                  <a:srgbClr val="4E4E4E"/>
                </a:solidFill>
                <a:effectLst/>
                <a:latin typeface="+mj-lt"/>
              </a:rPr>
              <a:t>Ch</a:t>
            </a:r>
            <a:r>
              <a:rPr lang="en-US" b="1" dirty="0" err="1">
                <a:solidFill>
                  <a:srgbClr val="4E4E4E"/>
                </a:solidFill>
                <a:latin typeface="+mj-lt"/>
              </a:rPr>
              <a:t>ọn</a:t>
            </a:r>
            <a:r>
              <a:rPr lang="en-US" b="1" dirty="0">
                <a:solidFill>
                  <a:srgbClr val="4E4E4E"/>
                </a:solidFill>
                <a:latin typeface="+mj-lt"/>
              </a:rPr>
              <a:t> </a:t>
            </a:r>
            <a:r>
              <a:rPr lang="en-US" b="1" i="0" dirty="0">
                <a:solidFill>
                  <a:srgbClr val="4E4E4E"/>
                </a:solidFill>
                <a:effectLst/>
                <a:latin typeface="+mj-lt"/>
              </a:rPr>
              <a:t>Portrait</a:t>
            </a:r>
            <a:r>
              <a:rPr lang="en-US" b="0" i="0" dirty="0">
                <a:solidFill>
                  <a:srgbClr val="4E4E4E"/>
                </a:solidFill>
                <a:effectLst/>
                <a:latin typeface="+mj-lt"/>
              </a:rPr>
              <a:t> </a:t>
            </a:r>
            <a:r>
              <a:rPr lang="en-US" b="0" i="0" dirty="0" err="1">
                <a:solidFill>
                  <a:srgbClr val="4E4E4E"/>
                </a:solidFill>
                <a:effectLst/>
                <a:latin typeface="+mj-lt"/>
              </a:rPr>
              <a:t>hoặc</a:t>
            </a:r>
            <a:r>
              <a:rPr lang="en-US" b="0" i="0" dirty="0">
                <a:solidFill>
                  <a:srgbClr val="4E4E4E"/>
                </a:solidFill>
                <a:effectLst/>
                <a:latin typeface="+mj-lt"/>
              </a:rPr>
              <a:t> </a:t>
            </a:r>
            <a:r>
              <a:rPr lang="en-US" b="1" i="0" dirty="0">
                <a:solidFill>
                  <a:srgbClr val="4E4E4E"/>
                </a:solidFill>
                <a:effectLst/>
                <a:latin typeface="+mj-lt"/>
              </a:rPr>
              <a:t>Landscape</a:t>
            </a:r>
            <a:r>
              <a:rPr lang="en-US" b="0" i="0" dirty="0">
                <a:solidFill>
                  <a:srgbClr val="4E4E4E"/>
                </a:solidFill>
                <a:effectLst/>
                <a:latin typeface="+mj-lt"/>
              </a:rPr>
              <a:t> </a:t>
            </a:r>
            <a:endParaRPr lang="en-US" dirty="0"/>
          </a:p>
        </p:txBody>
      </p:sp>
      <p:sp>
        <p:nvSpPr>
          <p:cNvPr id="4" name="Date Placeholder 3">
            <a:extLst>
              <a:ext uri="{FF2B5EF4-FFF2-40B4-BE49-F238E27FC236}">
                <a16:creationId xmlns:a16="http://schemas.microsoft.com/office/drawing/2014/main" id="{2E57AF41-83F3-4E8D-9AD4-283F450BABF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92BA39C9-0B0E-41F6-B20E-FFC90787BA4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9248A9A5-DB9C-422B-A5F5-CCD2F67B1FAA}"/>
              </a:ext>
            </a:extLst>
          </p:cNvPr>
          <p:cNvSpPr>
            <a:spLocks noGrp="1"/>
          </p:cNvSpPr>
          <p:nvPr>
            <p:ph type="sldNum" sz="quarter" idx="12"/>
          </p:nvPr>
        </p:nvSpPr>
        <p:spPr/>
        <p:txBody>
          <a:bodyPr/>
          <a:lstStyle/>
          <a:p>
            <a:fld id="{C1F84318-9856-4A67-8CE7-23A223DD6362}" type="slidenum">
              <a:rPr lang="en-US" smtClean="0"/>
              <a:t>5</a:t>
            </a:fld>
            <a:endParaRPr lang="en-US"/>
          </a:p>
        </p:txBody>
      </p:sp>
      <p:pic>
        <p:nvPicPr>
          <p:cNvPr id="3074" name="Picture 2" descr="Screenshot of Excel 2013">
            <a:extLst>
              <a:ext uri="{FF2B5EF4-FFF2-40B4-BE49-F238E27FC236}">
                <a16:creationId xmlns:a16="http://schemas.microsoft.com/office/drawing/2014/main" id="{C45771C0-A1AF-4198-8150-D46BEEC218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83" b="54371"/>
          <a:stretch/>
        </p:blipFill>
        <p:spPr bwMode="auto">
          <a:xfrm>
            <a:off x="4948669" y="3989464"/>
            <a:ext cx="5168178" cy="1921758"/>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8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C95D-1BE8-4F18-9E24-FEF2D5E62C53}"/>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2F914D5C-4499-412A-BF5F-C6478719FA9F}"/>
              </a:ext>
            </a:extLst>
          </p:cNvPr>
          <p:cNvSpPr>
            <a:spLocks noGrp="1"/>
          </p:cNvSpPr>
          <p:nvPr>
            <p:ph idx="1"/>
          </p:nvPr>
        </p:nvSpPr>
        <p:spPr>
          <a:xfrm>
            <a:off x="2589212" y="1801091"/>
            <a:ext cx="5538787" cy="4110131"/>
          </a:xfrm>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kích</a:t>
            </a:r>
            <a:r>
              <a:rPr lang="en-US" b="1" dirty="0">
                <a:solidFill>
                  <a:srgbClr val="FF0000"/>
                </a:solidFill>
              </a:rPr>
              <a:t> </a:t>
            </a:r>
            <a:r>
              <a:rPr lang="en-US" b="1" dirty="0" err="1">
                <a:solidFill>
                  <a:srgbClr val="FF0000"/>
                </a:solidFill>
              </a:rPr>
              <a:t>thước</a:t>
            </a:r>
            <a:r>
              <a:rPr lang="en-US" b="1" dirty="0">
                <a:solidFill>
                  <a:srgbClr val="FF0000"/>
                </a:solidFill>
              </a:rPr>
              <a:t> </a:t>
            </a:r>
            <a:r>
              <a:rPr lang="en-US" b="1" dirty="0" err="1">
                <a:solidFill>
                  <a:srgbClr val="FF0000"/>
                </a:solidFill>
              </a:rPr>
              <a:t>giấy</a:t>
            </a:r>
            <a:r>
              <a:rPr lang="en-US" b="1" dirty="0">
                <a:solidFill>
                  <a:srgbClr val="FF0000"/>
                </a:solidFill>
              </a:rPr>
              <a:t> in</a:t>
            </a:r>
          </a:p>
          <a:p>
            <a:pPr lvl="1" algn="just"/>
            <a:r>
              <a:rPr lang="en-US" dirty="0" err="1"/>
              <a:t>Chọn</a:t>
            </a:r>
            <a:r>
              <a:rPr lang="en-US" dirty="0"/>
              <a:t> tab </a:t>
            </a:r>
            <a:r>
              <a:rPr lang="en-US" b="1" dirty="0"/>
              <a:t>Page Layout</a:t>
            </a:r>
          </a:p>
          <a:p>
            <a:pPr lvl="1" algn="just"/>
            <a:r>
              <a:rPr lang="en-US" dirty="0"/>
              <a:t>Click menu </a:t>
            </a:r>
            <a:r>
              <a:rPr lang="en-US" dirty="0" err="1"/>
              <a:t>của</a:t>
            </a:r>
            <a:r>
              <a:rPr lang="en-US" dirty="0"/>
              <a:t> </a:t>
            </a:r>
            <a:r>
              <a:rPr lang="en-US" dirty="0" err="1"/>
              <a:t>nút</a:t>
            </a:r>
            <a:r>
              <a:rPr lang="en-US" dirty="0"/>
              <a:t> </a:t>
            </a:r>
            <a:r>
              <a:rPr lang="en-US" b="1" dirty="0"/>
              <a:t>Size</a:t>
            </a:r>
            <a:r>
              <a:rPr lang="en-US" dirty="0"/>
              <a:t>, </a:t>
            </a:r>
            <a:r>
              <a:rPr lang="en-US" dirty="0" err="1"/>
              <a:t>chọn</a:t>
            </a:r>
            <a:r>
              <a:rPr lang="en-US" dirty="0"/>
              <a:t> </a:t>
            </a:r>
            <a:r>
              <a:rPr lang="en-US" dirty="0" err="1"/>
              <a:t>cở</a:t>
            </a:r>
            <a:r>
              <a:rPr lang="en-US" dirty="0"/>
              <a:t> </a:t>
            </a:r>
            <a:r>
              <a:rPr lang="en-US" dirty="0" err="1"/>
              <a:t>giấy</a:t>
            </a:r>
            <a:r>
              <a:rPr lang="en-US" dirty="0"/>
              <a:t> </a:t>
            </a:r>
            <a:r>
              <a:rPr lang="en-US" dirty="0" err="1"/>
              <a:t>có</a:t>
            </a:r>
            <a:r>
              <a:rPr lang="en-US" dirty="0"/>
              <a:t> </a:t>
            </a:r>
            <a:r>
              <a:rPr lang="en-US" dirty="0" err="1"/>
              <a:t>sẵn</a:t>
            </a:r>
            <a:r>
              <a:rPr lang="en-US" dirty="0"/>
              <a:t> </a:t>
            </a:r>
            <a:r>
              <a:rPr lang="en-US" dirty="0" err="1"/>
              <a:t>trong</a:t>
            </a:r>
            <a:r>
              <a:rPr lang="en-US" dirty="0"/>
              <a:t> </a:t>
            </a:r>
            <a:r>
              <a:rPr lang="en-US" dirty="0" err="1"/>
              <a:t>danh</a:t>
            </a:r>
            <a:r>
              <a:rPr lang="en-US" dirty="0"/>
              <a:t> </a:t>
            </a:r>
            <a:r>
              <a:rPr lang="en-US" dirty="0" err="1"/>
              <a:t>sách</a:t>
            </a:r>
            <a:endParaRPr lang="en-US" dirty="0"/>
          </a:p>
          <a:p>
            <a:pPr lvl="1" algn="just"/>
            <a:r>
              <a:rPr lang="en-US" dirty="0" err="1"/>
              <a:t>Hoặc</a:t>
            </a:r>
            <a:r>
              <a:rPr lang="en-US" dirty="0"/>
              <a:t> </a:t>
            </a:r>
            <a:r>
              <a:rPr lang="en-US" dirty="0" err="1"/>
              <a:t>chọn</a:t>
            </a:r>
            <a:r>
              <a:rPr lang="en-US" dirty="0"/>
              <a:t> </a:t>
            </a:r>
            <a:r>
              <a:rPr lang="en-US" b="1" dirty="0"/>
              <a:t>More Paper size…</a:t>
            </a:r>
            <a:r>
              <a:rPr lang="en-US" dirty="0"/>
              <a:t>, </a:t>
            </a:r>
            <a:r>
              <a:rPr lang="en-US" dirty="0" err="1"/>
              <a:t>mở</a:t>
            </a:r>
            <a:r>
              <a:rPr lang="en-US" dirty="0"/>
              <a:t> </a:t>
            </a:r>
            <a:r>
              <a:rPr lang="en-US" dirty="0" err="1"/>
              <a:t>hộp</a:t>
            </a:r>
            <a:r>
              <a:rPr lang="en-US" dirty="0"/>
              <a:t> </a:t>
            </a:r>
            <a:r>
              <a:rPr lang="en-US" dirty="0" err="1"/>
              <a:t>thoại</a:t>
            </a:r>
            <a:r>
              <a:rPr lang="en-US" dirty="0"/>
              <a:t> </a:t>
            </a:r>
            <a:r>
              <a:rPr lang="en-US" b="1" dirty="0"/>
              <a:t>Page setup</a:t>
            </a:r>
          </a:p>
          <a:p>
            <a:pPr lvl="1"/>
            <a:endParaRPr lang="en-US" dirty="0"/>
          </a:p>
        </p:txBody>
      </p:sp>
      <p:sp>
        <p:nvSpPr>
          <p:cNvPr id="4" name="Date Placeholder 3">
            <a:extLst>
              <a:ext uri="{FF2B5EF4-FFF2-40B4-BE49-F238E27FC236}">
                <a16:creationId xmlns:a16="http://schemas.microsoft.com/office/drawing/2014/main" id="{E4C77085-1009-4C15-88FB-B3F414BF5F6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4700033-AAE2-4748-95D5-DB6C25E4013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46F3F7FD-2DA0-4B5B-AA46-8345C28E2B81}"/>
              </a:ext>
            </a:extLst>
          </p:cNvPr>
          <p:cNvSpPr>
            <a:spLocks noGrp="1"/>
          </p:cNvSpPr>
          <p:nvPr>
            <p:ph type="sldNum" sz="quarter" idx="12"/>
          </p:nvPr>
        </p:nvSpPr>
        <p:spPr/>
        <p:txBody>
          <a:bodyPr/>
          <a:lstStyle/>
          <a:p>
            <a:fld id="{C1F84318-9856-4A67-8CE7-23A223DD6362}" type="slidenum">
              <a:rPr lang="en-US" smtClean="0"/>
              <a:t>6</a:t>
            </a:fld>
            <a:endParaRPr lang="en-US"/>
          </a:p>
        </p:txBody>
      </p:sp>
      <p:pic>
        <p:nvPicPr>
          <p:cNvPr id="8" name="Picture 7">
            <a:extLst>
              <a:ext uri="{FF2B5EF4-FFF2-40B4-BE49-F238E27FC236}">
                <a16:creationId xmlns:a16="http://schemas.microsoft.com/office/drawing/2014/main" id="{DE018E98-7CC0-4880-A5EC-504115A680A2}"/>
              </a:ext>
            </a:extLst>
          </p:cNvPr>
          <p:cNvPicPr>
            <a:picLocks noChangeAspect="1"/>
          </p:cNvPicPr>
          <p:nvPr/>
        </p:nvPicPr>
        <p:blipFill>
          <a:blip r:embed="rId2"/>
          <a:stretch>
            <a:fillRect/>
          </a:stretch>
        </p:blipFill>
        <p:spPr>
          <a:xfrm>
            <a:off x="8254856" y="2117963"/>
            <a:ext cx="3609975" cy="2343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092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E403-FDEF-4D38-BB90-3E89387DEEE8}"/>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74835F15-3247-4F4F-9906-EB810E65C695}"/>
              </a:ext>
            </a:extLst>
          </p:cNvPr>
          <p:cNvSpPr>
            <a:spLocks noGrp="1"/>
          </p:cNvSpPr>
          <p:nvPr>
            <p:ph idx="1"/>
          </p:nvPr>
        </p:nvSpPr>
        <p:spPr>
          <a:xfrm>
            <a:off x="2589212" y="1801091"/>
            <a:ext cx="8753043" cy="4110131"/>
          </a:xfrm>
        </p:spPr>
        <p:txBody>
          <a:bodyPr/>
          <a:lstStyle/>
          <a:p>
            <a:pPr algn="just"/>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vùng</a:t>
            </a:r>
            <a:r>
              <a:rPr lang="en-US" b="1" dirty="0">
                <a:solidFill>
                  <a:srgbClr val="FF0000"/>
                </a:solidFill>
              </a:rPr>
              <a:t> in: </a:t>
            </a:r>
            <a:r>
              <a:rPr lang="en-US" dirty="0" err="1"/>
              <a:t>mặc</a:t>
            </a:r>
            <a:r>
              <a:rPr lang="en-US" dirty="0"/>
              <a:t> </a:t>
            </a:r>
            <a:r>
              <a:rPr lang="en-US" dirty="0" err="1"/>
              <a:t>định</a:t>
            </a:r>
            <a:r>
              <a:rPr lang="en-US" dirty="0"/>
              <a:t> </a:t>
            </a:r>
            <a:r>
              <a:rPr lang="en-US" dirty="0" err="1"/>
              <a:t>khi</a:t>
            </a:r>
            <a:r>
              <a:rPr lang="en-US" dirty="0"/>
              <a:t> in </a:t>
            </a:r>
            <a:r>
              <a:rPr lang="en-US" dirty="0" err="1"/>
              <a:t>sẽ</a:t>
            </a:r>
            <a:r>
              <a:rPr lang="en-US" dirty="0"/>
              <a:t> in </a:t>
            </a:r>
            <a:r>
              <a:rPr lang="en-US" dirty="0" err="1"/>
              <a:t>toàn</a:t>
            </a:r>
            <a:r>
              <a:rPr lang="en-US" dirty="0"/>
              <a:t> </a:t>
            </a:r>
            <a:r>
              <a:rPr lang="en-US" dirty="0" err="1"/>
              <a:t>bộ</a:t>
            </a:r>
            <a:r>
              <a:rPr lang="en-US" dirty="0"/>
              <a:t> </a:t>
            </a:r>
            <a:r>
              <a:rPr lang="en-US" dirty="0" err="1"/>
              <a:t>bảng</a:t>
            </a:r>
            <a:r>
              <a:rPr lang="en-US" dirty="0"/>
              <a:t> </a:t>
            </a:r>
            <a:r>
              <a:rPr lang="en-US" dirty="0" err="1"/>
              <a:t>tính</a:t>
            </a:r>
            <a:r>
              <a:rPr lang="en-US" dirty="0"/>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người</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dùng</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có</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thể</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một</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phần</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bảng</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tính</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bằng</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cách</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thiết</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lập</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vùng</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in</a:t>
            </a:r>
          </a:p>
          <a:p>
            <a:pPr lvl="1" algn="just"/>
            <a:r>
              <a:rPr lang="en-US" dirty="0" err="1">
                <a:solidFill>
                  <a:srgbClr val="000000"/>
                </a:solidFill>
                <a:latin typeface="Arial" panose="020B0604020202020204" pitchFamily="34" charset="0"/>
                <a:cs typeface="Times New Roman" panose="02020603050405020304" pitchFamily="18" charset="0"/>
              </a:rPr>
              <a:t>Chọn</a:t>
            </a:r>
            <a:r>
              <a:rPr lang="en-US" dirty="0">
                <a:solidFill>
                  <a:srgbClr val="000000"/>
                </a:solidFill>
                <a:latin typeface="Arial" panose="020B0604020202020204" pitchFamily="34" charset="0"/>
                <a:cs typeface="Times New Roman" panose="02020603050405020304" pitchFamily="18" charset="0"/>
              </a:rPr>
              <a:t> </a:t>
            </a:r>
            <a:r>
              <a:rPr lang="en-US" dirty="0" err="1">
                <a:solidFill>
                  <a:srgbClr val="000000"/>
                </a:solidFill>
                <a:latin typeface="Arial" panose="020B0604020202020204" pitchFamily="34" charset="0"/>
                <a:cs typeface="Times New Roman" panose="02020603050405020304" pitchFamily="18" charset="0"/>
              </a:rPr>
              <a:t>vùng</a:t>
            </a:r>
            <a:r>
              <a:rPr lang="en-US" dirty="0">
                <a:solidFill>
                  <a:srgbClr val="000000"/>
                </a:solidFill>
                <a:latin typeface="Arial" panose="020B0604020202020204" pitchFamily="34" charset="0"/>
                <a:cs typeface="Times New Roman" panose="02020603050405020304" pitchFamily="18" charset="0"/>
              </a:rPr>
              <a:t> </a:t>
            </a:r>
            <a:r>
              <a:rPr lang="en-US" dirty="0" err="1">
                <a:solidFill>
                  <a:srgbClr val="000000"/>
                </a:solidFill>
                <a:latin typeface="Arial" panose="020B0604020202020204" pitchFamily="34" charset="0"/>
                <a:cs typeface="Times New Roman" panose="02020603050405020304" pitchFamily="18" charset="0"/>
              </a:rPr>
              <a:t>cần</a:t>
            </a:r>
            <a:r>
              <a:rPr lang="en-US" dirty="0">
                <a:solidFill>
                  <a:srgbClr val="000000"/>
                </a:solidFill>
                <a:latin typeface="Arial" panose="020B0604020202020204" pitchFamily="34" charset="0"/>
                <a:cs typeface="Times New Roman" panose="02020603050405020304" pitchFamily="18" charset="0"/>
              </a:rPr>
              <a:t> in, </a:t>
            </a:r>
            <a:r>
              <a:rPr lang="en-US" dirty="0" err="1">
                <a:solidFill>
                  <a:srgbClr val="000000"/>
                </a:solidFill>
                <a:latin typeface="Arial" panose="020B0604020202020204" pitchFamily="34" charset="0"/>
                <a:cs typeface="Times New Roman" panose="02020603050405020304" pitchFamily="18" charset="0"/>
              </a:rPr>
              <a:t>chọn</a:t>
            </a:r>
            <a:r>
              <a:rPr lang="en-US" dirty="0">
                <a:solidFill>
                  <a:srgbClr val="000000"/>
                </a:solidFill>
                <a:latin typeface="Arial" panose="020B0604020202020204" pitchFamily="34" charset="0"/>
                <a:cs typeface="Times New Roman" panose="02020603050405020304" pitchFamily="18" charset="0"/>
              </a:rPr>
              <a:t> tab </a:t>
            </a:r>
            <a:r>
              <a:rPr lang="en-US" b="1" dirty="0">
                <a:solidFill>
                  <a:srgbClr val="000000"/>
                </a:solidFill>
                <a:latin typeface="Arial" panose="020B0604020202020204" pitchFamily="34" charset="0"/>
                <a:cs typeface="Times New Roman" panose="02020603050405020304" pitchFamily="18" charset="0"/>
              </a:rPr>
              <a:t>Page Layout</a:t>
            </a:r>
          </a:p>
          <a:p>
            <a:pPr lvl="1" algn="just"/>
            <a:r>
              <a:rPr lang="en-US" dirty="0" err="1">
                <a:solidFill>
                  <a:srgbClr val="000000"/>
                </a:solidFill>
                <a:latin typeface="Arial" panose="020B0604020202020204" pitchFamily="34" charset="0"/>
                <a:cs typeface="Times New Roman" panose="02020603050405020304" pitchFamily="18" charset="0"/>
              </a:rPr>
              <a:t>Trong</a:t>
            </a:r>
            <a:r>
              <a:rPr lang="en-US" dirty="0">
                <a:solidFill>
                  <a:srgbClr val="000000"/>
                </a:solidFill>
                <a:latin typeface="Arial" panose="020B0604020202020204" pitchFamily="34" charset="0"/>
                <a:cs typeface="Times New Roman" panose="02020603050405020304" pitchFamily="18" charset="0"/>
              </a:rPr>
              <a:t> </a:t>
            </a:r>
            <a:r>
              <a:rPr lang="en-US" dirty="0" err="1">
                <a:solidFill>
                  <a:srgbClr val="000000"/>
                </a:solidFill>
                <a:latin typeface="Arial" panose="020B0604020202020204" pitchFamily="34" charset="0"/>
                <a:cs typeface="Times New Roman" panose="02020603050405020304" pitchFamily="18" charset="0"/>
              </a:rPr>
              <a:t>nhóm</a:t>
            </a:r>
            <a:r>
              <a:rPr lang="en-US" dirty="0">
                <a:solidFill>
                  <a:srgbClr val="000000"/>
                </a:solidFill>
                <a:latin typeface="Arial" panose="020B0604020202020204" pitchFamily="34" charset="0"/>
                <a:cs typeface="Times New Roman" panose="02020603050405020304" pitchFamily="18" charset="0"/>
              </a:rPr>
              <a:t> </a:t>
            </a:r>
            <a:r>
              <a:rPr lang="en-US" dirty="0" err="1">
                <a:solidFill>
                  <a:srgbClr val="000000"/>
                </a:solidFill>
                <a:latin typeface="Arial" panose="020B0604020202020204" pitchFamily="34" charset="0"/>
                <a:cs typeface="Times New Roman" panose="02020603050405020304" pitchFamily="18" charset="0"/>
              </a:rPr>
              <a:t>lệnh</a:t>
            </a:r>
            <a:r>
              <a:rPr lang="en-US" dirty="0">
                <a:solidFill>
                  <a:srgbClr val="000000"/>
                </a:solidFill>
                <a:latin typeface="Arial" panose="020B0604020202020204" pitchFamily="34" charset="0"/>
                <a:cs typeface="Times New Roman" panose="02020603050405020304" pitchFamily="18" charset="0"/>
              </a:rPr>
              <a:t> </a:t>
            </a:r>
            <a:r>
              <a:rPr lang="en-US" b="1" dirty="0">
                <a:solidFill>
                  <a:srgbClr val="000000"/>
                </a:solidFill>
                <a:latin typeface="Arial" panose="020B0604020202020204" pitchFamily="34" charset="0"/>
                <a:cs typeface="Times New Roman" panose="02020603050405020304" pitchFamily="18" charset="0"/>
              </a:rPr>
              <a:t>Page Setup</a:t>
            </a:r>
          </a:p>
          <a:p>
            <a:pPr lvl="1" algn="just"/>
            <a:r>
              <a:rPr lang="en-US" dirty="0">
                <a:solidFill>
                  <a:srgbClr val="000000"/>
                </a:solidFill>
                <a:latin typeface="Arial" panose="020B0604020202020204" pitchFamily="34" charset="0"/>
                <a:cs typeface="Times New Roman" panose="02020603050405020304" pitchFamily="18" charset="0"/>
              </a:rPr>
              <a:t>Click </a:t>
            </a:r>
            <a:r>
              <a:rPr lang="en-US" dirty="0" err="1">
                <a:solidFill>
                  <a:srgbClr val="000000"/>
                </a:solidFill>
                <a:latin typeface="Arial" panose="020B0604020202020204" pitchFamily="34" charset="0"/>
                <a:cs typeface="Times New Roman" panose="02020603050405020304" pitchFamily="18" charset="0"/>
              </a:rPr>
              <a:t>nút</a:t>
            </a:r>
            <a:r>
              <a:rPr lang="en-US" dirty="0">
                <a:solidFill>
                  <a:srgbClr val="000000"/>
                </a:solidFill>
                <a:latin typeface="Arial" panose="020B0604020202020204" pitchFamily="34" charset="0"/>
                <a:cs typeface="Times New Roman" panose="02020603050405020304" pitchFamily="18" charset="0"/>
              </a:rPr>
              <a:t> </a:t>
            </a:r>
            <a:r>
              <a:rPr lang="en-US" b="1" dirty="0">
                <a:solidFill>
                  <a:srgbClr val="000000"/>
                </a:solidFill>
                <a:latin typeface="Arial" panose="020B0604020202020204" pitchFamily="34" charset="0"/>
                <a:cs typeface="Times New Roman" panose="02020603050405020304" pitchFamily="18" charset="0"/>
              </a:rPr>
              <a:t>Print Area, </a:t>
            </a:r>
            <a:r>
              <a:rPr lang="en-US" dirty="0" err="1">
                <a:solidFill>
                  <a:srgbClr val="000000"/>
                </a:solidFill>
                <a:latin typeface="Arial" panose="020B0604020202020204" pitchFamily="34" charset="0"/>
                <a:cs typeface="Times New Roman" panose="02020603050405020304" pitchFamily="18" charset="0"/>
              </a:rPr>
              <a:t>chọn</a:t>
            </a:r>
            <a:r>
              <a:rPr lang="en-US" dirty="0">
                <a:solidFill>
                  <a:srgbClr val="000000"/>
                </a:solidFill>
                <a:latin typeface="Arial" panose="020B0604020202020204" pitchFamily="34" charset="0"/>
                <a:cs typeface="Times New Roman" panose="02020603050405020304" pitchFamily="18" charset="0"/>
              </a:rPr>
              <a:t> Set </a:t>
            </a:r>
            <a:r>
              <a:rPr lang="en-US" b="1" dirty="0">
                <a:solidFill>
                  <a:srgbClr val="000000"/>
                </a:solidFill>
                <a:latin typeface="Arial" panose="020B0604020202020204" pitchFamily="34" charset="0"/>
                <a:cs typeface="Times New Roman" panose="02020603050405020304" pitchFamily="18" charset="0"/>
              </a:rPr>
              <a:t>Print Area</a:t>
            </a:r>
            <a:endParaRPr lang="en-US" b="1" dirty="0"/>
          </a:p>
          <a:p>
            <a:endParaRPr lang="en-US" dirty="0"/>
          </a:p>
        </p:txBody>
      </p:sp>
      <p:sp>
        <p:nvSpPr>
          <p:cNvPr id="4" name="Date Placeholder 3">
            <a:extLst>
              <a:ext uri="{FF2B5EF4-FFF2-40B4-BE49-F238E27FC236}">
                <a16:creationId xmlns:a16="http://schemas.microsoft.com/office/drawing/2014/main" id="{E0DDEF96-A7C9-4921-9C61-275F03A50C7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4C95B01-A5FD-4A4F-9A4C-16740981148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1EFAC87-0FFA-4DCC-9186-9E424483FD89}"/>
              </a:ext>
            </a:extLst>
          </p:cNvPr>
          <p:cNvSpPr>
            <a:spLocks noGrp="1"/>
          </p:cNvSpPr>
          <p:nvPr>
            <p:ph type="sldNum" sz="quarter" idx="12"/>
          </p:nvPr>
        </p:nvSpPr>
        <p:spPr/>
        <p:txBody>
          <a:bodyPr/>
          <a:lstStyle/>
          <a:p>
            <a:fld id="{C1F84318-9856-4A67-8CE7-23A223DD6362}" type="slidenum">
              <a:rPr lang="en-US" smtClean="0"/>
              <a:t>7</a:t>
            </a:fld>
            <a:endParaRPr lang="en-US"/>
          </a:p>
        </p:txBody>
      </p:sp>
      <p:pic>
        <p:nvPicPr>
          <p:cNvPr id="8" name="Picture 7">
            <a:extLst>
              <a:ext uri="{FF2B5EF4-FFF2-40B4-BE49-F238E27FC236}">
                <a16:creationId xmlns:a16="http://schemas.microsoft.com/office/drawing/2014/main" id="{8F867588-70FA-41D5-ABC8-B4E7D62F61AE}"/>
              </a:ext>
            </a:extLst>
          </p:cNvPr>
          <p:cNvPicPr>
            <a:picLocks noChangeAspect="1"/>
          </p:cNvPicPr>
          <p:nvPr/>
        </p:nvPicPr>
        <p:blipFill>
          <a:blip r:embed="rId2"/>
          <a:stretch>
            <a:fillRect/>
          </a:stretch>
        </p:blipFill>
        <p:spPr>
          <a:xfrm>
            <a:off x="6096000" y="4740563"/>
            <a:ext cx="2960976" cy="1684544"/>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6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E403-FDEF-4D38-BB90-3E89387DEEE8}"/>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74835F15-3247-4F4F-9906-EB810E65C695}"/>
              </a:ext>
            </a:extLst>
          </p:cNvPr>
          <p:cNvSpPr>
            <a:spLocks noGrp="1"/>
          </p:cNvSpPr>
          <p:nvPr>
            <p:ph idx="1"/>
          </p:nvPr>
        </p:nvSpPr>
        <p:spPr/>
        <p:txBody>
          <a:bodyPr/>
          <a:lstStyle/>
          <a:p>
            <a:pPr algn="just"/>
            <a:r>
              <a:rPr lang="en-US" b="1" dirty="0" err="1">
                <a:solidFill>
                  <a:srgbClr val="FF0000"/>
                </a:solidFill>
              </a:rPr>
              <a:t>Chèn</a:t>
            </a:r>
            <a:r>
              <a:rPr lang="en-US" b="1" dirty="0">
                <a:solidFill>
                  <a:srgbClr val="FF0000"/>
                </a:solidFill>
              </a:rPr>
              <a:t> </a:t>
            </a:r>
            <a:r>
              <a:rPr lang="en-US" b="1" dirty="0" err="1">
                <a:solidFill>
                  <a:srgbClr val="FF0000"/>
                </a:solidFill>
              </a:rPr>
              <a:t>dấu</a:t>
            </a:r>
            <a:r>
              <a:rPr lang="en-US" b="1" dirty="0">
                <a:solidFill>
                  <a:srgbClr val="FF0000"/>
                </a:solidFill>
              </a:rPr>
              <a:t> </a:t>
            </a:r>
            <a:r>
              <a:rPr lang="en-US" b="1" dirty="0" err="1">
                <a:solidFill>
                  <a:srgbClr val="FF0000"/>
                </a:solidFill>
              </a:rPr>
              <a:t>ngắt</a:t>
            </a:r>
            <a:r>
              <a:rPr lang="en-US" b="1" dirty="0">
                <a:solidFill>
                  <a:srgbClr val="FF0000"/>
                </a:solidFill>
              </a:rPr>
              <a:t> </a:t>
            </a:r>
            <a:r>
              <a:rPr lang="en-US" b="1" dirty="0" err="1">
                <a:solidFill>
                  <a:srgbClr val="FF0000"/>
                </a:solidFill>
              </a:rPr>
              <a:t>trang</a:t>
            </a:r>
            <a:r>
              <a:rPr lang="en-US" dirty="0"/>
              <a:t>: </a:t>
            </a:r>
            <a:r>
              <a:rPr lang="en-US" dirty="0" err="1"/>
              <a:t>khi</a:t>
            </a:r>
            <a:r>
              <a:rPr lang="en-US" dirty="0"/>
              <a:t> </a:t>
            </a:r>
            <a:r>
              <a:rPr lang="en-US" dirty="0" err="1"/>
              <a:t>cần</a:t>
            </a:r>
            <a:r>
              <a:rPr lang="en-US" dirty="0"/>
              <a:t> in </a:t>
            </a:r>
            <a:r>
              <a:rPr lang="en-US" dirty="0" err="1"/>
              <a:t>các</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bảng</a:t>
            </a:r>
            <a:r>
              <a:rPr lang="en-US" dirty="0"/>
              <a:t> </a:t>
            </a:r>
            <a:r>
              <a:rPr lang="en-US" dirty="0" err="1"/>
              <a:t>tính</a:t>
            </a:r>
            <a:r>
              <a:rPr lang="en-US" dirty="0"/>
              <a:t> </a:t>
            </a:r>
            <a:r>
              <a:rPr lang="en-US" dirty="0" err="1"/>
              <a:t>trên</a:t>
            </a:r>
            <a:r>
              <a:rPr lang="en-US" dirty="0"/>
              <a:t> </a:t>
            </a:r>
            <a:r>
              <a:rPr lang="en-US" dirty="0" err="1"/>
              <a:t>các</a:t>
            </a:r>
            <a:r>
              <a:rPr lang="en-US" dirty="0"/>
              <a:t> </a:t>
            </a:r>
            <a:r>
              <a:rPr lang="en-US" dirty="0" err="1"/>
              <a:t>trang</a:t>
            </a:r>
            <a:r>
              <a:rPr lang="en-US" dirty="0"/>
              <a:t> </a:t>
            </a:r>
            <a:r>
              <a:rPr lang="en-US" dirty="0" err="1"/>
              <a:t>riêng</a:t>
            </a:r>
            <a:r>
              <a:rPr lang="en-US" dirty="0"/>
              <a:t> </a:t>
            </a:r>
            <a:r>
              <a:rPr lang="en-US" dirty="0" err="1"/>
              <a:t>biệt</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chèn</a:t>
            </a:r>
            <a:r>
              <a:rPr lang="en-US" dirty="0"/>
              <a:t> </a:t>
            </a:r>
            <a:r>
              <a:rPr lang="en-US" dirty="0" err="1"/>
              <a:t>dấu</a:t>
            </a:r>
            <a:r>
              <a:rPr lang="en-US" dirty="0"/>
              <a:t> </a:t>
            </a:r>
            <a:r>
              <a:rPr lang="en-US" dirty="0" err="1"/>
              <a:t>ngắt</a:t>
            </a:r>
            <a:r>
              <a:rPr lang="en-US" dirty="0"/>
              <a:t> </a:t>
            </a:r>
            <a:r>
              <a:rPr lang="en-US" dirty="0" err="1"/>
              <a:t>trang</a:t>
            </a:r>
            <a:r>
              <a:rPr lang="en-US" dirty="0"/>
              <a:t>. </a:t>
            </a:r>
          </a:p>
          <a:p>
            <a:pPr lvl="1" algn="just"/>
            <a:r>
              <a:rPr lang="en-US" dirty="0" err="1"/>
              <a:t>Chọn</a:t>
            </a:r>
            <a:r>
              <a:rPr lang="en-US" dirty="0"/>
              <a:t> </a:t>
            </a:r>
            <a:r>
              <a:rPr lang="en-US" dirty="0" err="1"/>
              <a:t>dòng</a:t>
            </a:r>
            <a:r>
              <a:rPr lang="en-US" dirty="0"/>
              <a:t> </a:t>
            </a:r>
            <a:r>
              <a:rPr lang="en-US" dirty="0" err="1"/>
              <a:t>hoặc</a:t>
            </a:r>
            <a:r>
              <a:rPr lang="en-US" dirty="0"/>
              <a:t> </a:t>
            </a:r>
            <a:r>
              <a:rPr lang="en-US" dirty="0" err="1"/>
              <a:t>cột</a:t>
            </a:r>
            <a:r>
              <a:rPr lang="en-US" dirty="0"/>
              <a:t> </a:t>
            </a:r>
            <a:r>
              <a:rPr lang="en-US" dirty="0" err="1"/>
              <a:t>tại</a:t>
            </a:r>
            <a:r>
              <a:rPr lang="en-US" dirty="0"/>
              <a:t> </a:t>
            </a:r>
            <a:r>
              <a:rPr lang="en-US" dirty="0" err="1"/>
              <a:t>vị</a:t>
            </a:r>
            <a:r>
              <a:rPr lang="en-US" dirty="0"/>
              <a:t> </a:t>
            </a:r>
            <a:r>
              <a:rPr lang="en-US" dirty="0" err="1"/>
              <a:t>trí</a:t>
            </a:r>
            <a:r>
              <a:rPr lang="en-US" dirty="0"/>
              <a:t> </a:t>
            </a:r>
            <a:r>
              <a:rPr lang="en-US" dirty="0" err="1"/>
              <a:t>ngắt</a:t>
            </a:r>
            <a:r>
              <a:rPr lang="en-US" dirty="0"/>
              <a:t> </a:t>
            </a:r>
            <a:r>
              <a:rPr lang="en-US" dirty="0" err="1"/>
              <a:t>trang</a:t>
            </a:r>
            <a:endParaRPr lang="en-US" dirty="0"/>
          </a:p>
          <a:p>
            <a:pPr lvl="1" algn="just"/>
            <a:r>
              <a:rPr lang="en-US" dirty="0" err="1"/>
              <a:t>Chọn</a:t>
            </a:r>
            <a:r>
              <a:rPr lang="en-US" dirty="0"/>
              <a:t> </a:t>
            </a:r>
            <a:r>
              <a:rPr lang="en-US" dirty="0">
                <a:latin typeface="+mj-lt"/>
              </a:rPr>
              <a:t>tab </a:t>
            </a:r>
            <a:r>
              <a:rPr lang="en-US" b="1" dirty="0">
                <a:latin typeface="+mj-lt"/>
              </a:rPr>
              <a:t>Page Layout</a:t>
            </a:r>
            <a:r>
              <a:rPr lang="en-US" dirty="0">
                <a:latin typeface="+mj-lt"/>
              </a:rPr>
              <a:t>, </a:t>
            </a:r>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Breaks</a:t>
            </a:r>
            <a:r>
              <a:rPr lang="en-US" b="0" i="0" dirty="0">
                <a:solidFill>
                  <a:srgbClr val="4E4E4E"/>
                </a:solidFill>
                <a:effectLst/>
                <a:latin typeface="+mj-lt"/>
              </a:rPr>
              <a:t>, </a:t>
            </a:r>
            <a:r>
              <a:rPr lang="en-US" b="0" i="0" dirty="0" err="1">
                <a:solidFill>
                  <a:srgbClr val="4E4E4E"/>
                </a:solidFill>
                <a:effectLst/>
                <a:latin typeface="+mj-lt"/>
              </a:rPr>
              <a:t>và</a:t>
            </a:r>
            <a:r>
              <a:rPr lang="en-US" b="0" i="0" dirty="0">
                <a:solidFill>
                  <a:srgbClr val="4E4E4E"/>
                </a:solidFill>
                <a:effectLst/>
                <a:latin typeface="+mj-lt"/>
              </a:rPr>
              <a:t> </a:t>
            </a:r>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Insert Page Break</a:t>
            </a:r>
            <a:r>
              <a:rPr lang="en-US" b="0" i="0" dirty="0">
                <a:solidFill>
                  <a:srgbClr val="4E4E4E"/>
                </a:solidFill>
                <a:effectLst/>
                <a:latin typeface="+mj-lt"/>
              </a:rPr>
              <a:t>.</a:t>
            </a:r>
            <a:endParaRPr lang="en-US" dirty="0">
              <a:latin typeface="+mj-lt"/>
            </a:endParaRPr>
          </a:p>
          <a:p>
            <a:pPr lvl="1" algn="just"/>
            <a:endParaRPr lang="en-US" dirty="0"/>
          </a:p>
        </p:txBody>
      </p:sp>
      <p:sp>
        <p:nvSpPr>
          <p:cNvPr id="4" name="Date Placeholder 3">
            <a:extLst>
              <a:ext uri="{FF2B5EF4-FFF2-40B4-BE49-F238E27FC236}">
                <a16:creationId xmlns:a16="http://schemas.microsoft.com/office/drawing/2014/main" id="{E0DDEF96-A7C9-4921-9C61-275F03A50C7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4C95B01-A5FD-4A4F-9A4C-16740981148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1EFAC87-0FFA-4DCC-9186-9E424483FD89}"/>
              </a:ext>
            </a:extLst>
          </p:cNvPr>
          <p:cNvSpPr>
            <a:spLocks noGrp="1"/>
          </p:cNvSpPr>
          <p:nvPr>
            <p:ph type="sldNum" sz="quarter" idx="12"/>
          </p:nvPr>
        </p:nvSpPr>
        <p:spPr/>
        <p:txBody>
          <a:bodyPr/>
          <a:lstStyle/>
          <a:p>
            <a:fld id="{C1F84318-9856-4A67-8CE7-23A223DD6362}" type="slidenum">
              <a:rPr lang="en-US" smtClean="0"/>
              <a:t>8</a:t>
            </a:fld>
            <a:endParaRPr lang="en-US"/>
          </a:p>
        </p:txBody>
      </p:sp>
      <p:pic>
        <p:nvPicPr>
          <p:cNvPr id="4098" name="Picture 2" descr="Screenshot of Excel 2013">
            <a:extLst>
              <a:ext uri="{FF2B5EF4-FFF2-40B4-BE49-F238E27FC236}">
                <a16:creationId xmlns:a16="http://schemas.microsoft.com/office/drawing/2014/main" id="{B3CEEFCF-017A-4F32-BF66-3CCCD9053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878" y="4363480"/>
            <a:ext cx="3657600" cy="1657350"/>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21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E403-FDEF-4D38-BB90-3E89387DEEE8}"/>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trang</a:t>
            </a:r>
            <a:r>
              <a:rPr lang="en-US" dirty="0"/>
              <a:t> in</a:t>
            </a:r>
          </a:p>
        </p:txBody>
      </p:sp>
      <p:sp>
        <p:nvSpPr>
          <p:cNvPr id="3" name="Content Placeholder 2">
            <a:extLst>
              <a:ext uri="{FF2B5EF4-FFF2-40B4-BE49-F238E27FC236}">
                <a16:creationId xmlns:a16="http://schemas.microsoft.com/office/drawing/2014/main" id="{74835F15-3247-4F4F-9906-EB810E65C695}"/>
              </a:ext>
            </a:extLst>
          </p:cNvPr>
          <p:cNvSpPr>
            <a:spLocks noGrp="1"/>
          </p:cNvSpPr>
          <p:nvPr>
            <p:ph idx="1"/>
          </p:nvPr>
        </p:nvSpPr>
        <p:spPr/>
        <p:txBody>
          <a:bodyPr/>
          <a:lstStyle/>
          <a:p>
            <a:pPr algn="just"/>
            <a:r>
              <a:rPr lang="en-US" b="1" dirty="0" err="1">
                <a:solidFill>
                  <a:srgbClr val="FF0000"/>
                </a:solidFill>
              </a:rPr>
              <a:t>Chèn</a:t>
            </a:r>
            <a:r>
              <a:rPr lang="en-US" b="1" dirty="0">
                <a:solidFill>
                  <a:srgbClr val="FF0000"/>
                </a:solidFill>
              </a:rPr>
              <a:t> Header &amp; Footer</a:t>
            </a:r>
            <a:r>
              <a:rPr lang="en-US" b="1" dirty="0"/>
              <a:t>: </a:t>
            </a:r>
            <a:r>
              <a:rPr lang="vi-VN" dirty="0"/>
              <a:t>Đầu trang và chân trang thường chứa thông tin như số trang, ngày tháng và tên </a:t>
            </a:r>
            <a:r>
              <a:rPr lang="en-US" dirty="0"/>
              <a:t>sheet</a:t>
            </a:r>
          </a:p>
          <a:p>
            <a:pPr lvl="1" algn="just"/>
            <a:r>
              <a:rPr lang="en-US" b="0" i="0" dirty="0" err="1">
                <a:solidFill>
                  <a:srgbClr val="4E4E4E"/>
                </a:solidFill>
                <a:effectLst/>
                <a:latin typeface="+mj-lt"/>
              </a:rPr>
              <a:t>Chuyển</a:t>
            </a:r>
            <a:r>
              <a:rPr lang="en-US" b="0" i="0" dirty="0">
                <a:solidFill>
                  <a:srgbClr val="4E4E4E"/>
                </a:solidFill>
                <a:effectLst/>
                <a:latin typeface="+mj-lt"/>
              </a:rPr>
              <a:t> </a:t>
            </a:r>
            <a:r>
              <a:rPr lang="en-US" dirty="0">
                <a:solidFill>
                  <a:srgbClr val="4E4E4E"/>
                </a:solidFill>
                <a:latin typeface="+mj-lt"/>
              </a:rPr>
              <a:t>sang </a:t>
            </a:r>
            <a:r>
              <a:rPr lang="en-US" b="1" i="0" dirty="0">
                <a:solidFill>
                  <a:srgbClr val="4E4E4E"/>
                </a:solidFill>
                <a:effectLst/>
                <a:latin typeface="+mj-lt"/>
              </a:rPr>
              <a:t>Page Layout view</a:t>
            </a:r>
            <a:r>
              <a:rPr lang="en-US" b="0" i="0" dirty="0">
                <a:solidFill>
                  <a:srgbClr val="4E4E4E"/>
                </a:solidFill>
                <a:effectLst/>
                <a:latin typeface="+mj-lt"/>
              </a:rPr>
              <a:t> </a:t>
            </a:r>
            <a:r>
              <a:rPr lang="vi-VN" dirty="0">
                <a:latin typeface="+mj-lt"/>
              </a:rPr>
              <a:t>.</a:t>
            </a:r>
            <a:endParaRPr lang="en-US" dirty="0">
              <a:latin typeface="+mj-lt"/>
            </a:endParaRPr>
          </a:p>
          <a:p>
            <a:pPr lvl="1" algn="just"/>
            <a:r>
              <a:rPr lang="en-US" b="0" i="0" dirty="0" err="1">
                <a:solidFill>
                  <a:srgbClr val="4E4E4E"/>
                </a:solidFill>
                <a:effectLst/>
                <a:latin typeface="+mj-lt"/>
              </a:rPr>
              <a:t>Nhập</a:t>
            </a:r>
            <a:r>
              <a:rPr lang="en-US" b="0" i="0" dirty="0">
                <a:solidFill>
                  <a:srgbClr val="4E4E4E"/>
                </a:solidFill>
                <a:effectLst/>
                <a:latin typeface="+mj-lt"/>
              </a:rPr>
              <a:t> </a:t>
            </a:r>
            <a:r>
              <a:rPr lang="en-US" b="0" i="0" dirty="0" err="1">
                <a:solidFill>
                  <a:srgbClr val="4E4E4E"/>
                </a:solidFill>
                <a:effectLst/>
                <a:latin typeface="+mj-lt"/>
              </a:rPr>
              <a:t>nội</a:t>
            </a:r>
            <a:r>
              <a:rPr lang="en-US" b="0" i="0" dirty="0">
                <a:solidFill>
                  <a:srgbClr val="4E4E4E"/>
                </a:solidFill>
                <a:effectLst/>
                <a:latin typeface="+mj-lt"/>
              </a:rPr>
              <a:t> dung </a:t>
            </a:r>
            <a:r>
              <a:rPr lang="en-US" b="0" i="0" dirty="0" err="1">
                <a:solidFill>
                  <a:srgbClr val="4E4E4E"/>
                </a:solidFill>
                <a:effectLst/>
                <a:latin typeface="+mj-lt"/>
              </a:rPr>
              <a:t>cho</a:t>
            </a:r>
            <a:r>
              <a:rPr lang="en-US" b="0" i="0" dirty="0">
                <a:solidFill>
                  <a:srgbClr val="4E4E4E"/>
                </a:solidFill>
                <a:effectLst/>
                <a:latin typeface="+mj-lt"/>
              </a:rPr>
              <a:t> </a:t>
            </a:r>
            <a:r>
              <a:rPr lang="en-US" b="1" i="0" dirty="0">
                <a:solidFill>
                  <a:srgbClr val="4E4E4E"/>
                </a:solidFill>
                <a:effectLst/>
                <a:latin typeface="+mj-lt"/>
              </a:rPr>
              <a:t>header</a:t>
            </a:r>
            <a:r>
              <a:rPr lang="en-US" b="0" i="0" dirty="0">
                <a:solidFill>
                  <a:srgbClr val="4E4E4E"/>
                </a:solidFill>
                <a:effectLst/>
                <a:latin typeface="+mj-lt"/>
              </a:rPr>
              <a:t> </a:t>
            </a:r>
            <a:r>
              <a:rPr lang="en-US" b="0" i="0" dirty="0" err="1">
                <a:solidFill>
                  <a:srgbClr val="4E4E4E"/>
                </a:solidFill>
                <a:effectLst/>
                <a:latin typeface="+mj-lt"/>
              </a:rPr>
              <a:t>và</a:t>
            </a:r>
            <a:r>
              <a:rPr lang="en-US" b="0" i="0" dirty="0">
                <a:solidFill>
                  <a:srgbClr val="4E4E4E"/>
                </a:solidFill>
                <a:effectLst/>
                <a:latin typeface="+mj-lt"/>
              </a:rPr>
              <a:t> </a:t>
            </a:r>
            <a:r>
              <a:rPr lang="en-US" b="1" i="0" dirty="0">
                <a:solidFill>
                  <a:srgbClr val="4E4E4E"/>
                </a:solidFill>
                <a:effectLst/>
                <a:latin typeface="+mj-lt"/>
              </a:rPr>
              <a:t>footer</a:t>
            </a:r>
            <a:r>
              <a:rPr lang="en-US" b="0" i="0" dirty="0">
                <a:solidFill>
                  <a:srgbClr val="4E4E4E"/>
                </a:solidFill>
                <a:effectLst/>
                <a:latin typeface="+mj-lt"/>
              </a:rPr>
              <a:t> </a:t>
            </a:r>
            <a:endParaRPr lang="en-US" dirty="0">
              <a:latin typeface="+mj-lt"/>
            </a:endParaRPr>
          </a:p>
        </p:txBody>
      </p:sp>
      <p:sp>
        <p:nvSpPr>
          <p:cNvPr id="4" name="Date Placeholder 3">
            <a:extLst>
              <a:ext uri="{FF2B5EF4-FFF2-40B4-BE49-F238E27FC236}">
                <a16:creationId xmlns:a16="http://schemas.microsoft.com/office/drawing/2014/main" id="{E0DDEF96-A7C9-4921-9C61-275F03A50C7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4C95B01-A5FD-4A4F-9A4C-16740981148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1EFAC87-0FFA-4DCC-9186-9E424483FD89}"/>
              </a:ext>
            </a:extLst>
          </p:cNvPr>
          <p:cNvSpPr>
            <a:spLocks noGrp="1"/>
          </p:cNvSpPr>
          <p:nvPr>
            <p:ph type="sldNum" sz="quarter" idx="12"/>
          </p:nvPr>
        </p:nvSpPr>
        <p:spPr/>
        <p:txBody>
          <a:bodyPr/>
          <a:lstStyle/>
          <a:p>
            <a:fld id="{C1F84318-9856-4A67-8CE7-23A223DD6362}" type="slidenum">
              <a:rPr lang="en-US" smtClean="0"/>
              <a:t>9</a:t>
            </a:fld>
            <a:endParaRPr lang="en-US"/>
          </a:p>
        </p:txBody>
      </p:sp>
      <p:pic>
        <p:nvPicPr>
          <p:cNvPr id="5122" name="Picture 2" descr="Screenshot of Excel 2013">
            <a:extLst>
              <a:ext uri="{FF2B5EF4-FFF2-40B4-BE49-F238E27FC236}">
                <a16:creationId xmlns:a16="http://schemas.microsoft.com/office/drawing/2014/main" id="{31ECE9F4-AC29-4B38-8F4C-8853DDDFDF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53" b="44573"/>
          <a:stretch/>
        </p:blipFill>
        <p:spPr bwMode="auto">
          <a:xfrm>
            <a:off x="4420323" y="4249525"/>
            <a:ext cx="6035241" cy="1768619"/>
          </a:xfrm>
          <a:prstGeom prst="rect">
            <a:avLst/>
          </a:prstGeom>
          <a:ln>
            <a:solidFill>
              <a:schemeClr val="bg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476220"/>
      </p:ext>
    </p:extLst>
  </p:cSld>
  <p:clrMapOvr>
    <a:masterClrMapping/>
  </p:clrMapOvr>
</p:sld>
</file>

<file path=ppt/theme/theme1.xml><?xml version="1.0" encoding="utf-8"?>
<a:theme xmlns:a="http://schemas.openxmlformats.org/drawingml/2006/main" name="Wisp">
  <a:themeElements>
    <a:clrScheme name="Custom 3">
      <a:dk1>
        <a:sysClr val="windowText" lastClr="000000"/>
      </a:dk1>
      <a:lt1>
        <a:sysClr val="window" lastClr="FFFFFF"/>
      </a:lt1>
      <a:dk2>
        <a:srgbClr val="17406D"/>
      </a:dk2>
      <a:lt2>
        <a:srgbClr val="DBEFF9"/>
      </a:lt2>
      <a:accent1>
        <a:srgbClr val="82B1E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4677</TotalTime>
  <Words>899</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inherit</vt:lpstr>
      <vt:lpstr>Source Sans Pro</vt:lpstr>
      <vt:lpstr>Tahoma</vt:lpstr>
      <vt:lpstr>Wingdings 3</vt:lpstr>
      <vt:lpstr>Wisp</vt:lpstr>
      <vt:lpstr>Bài 16 Định dạng trang in - In bảng tính</vt:lpstr>
      <vt:lpstr>Định dạng trang in</vt:lpstr>
      <vt:lpstr>Định dạng trang in</vt:lpstr>
      <vt:lpstr>Định dạng trang in</vt:lpstr>
      <vt:lpstr>Định dạng trang in</vt:lpstr>
      <vt:lpstr>Định dạng trang in</vt:lpstr>
      <vt:lpstr>Định dạng trang in</vt:lpstr>
      <vt:lpstr>Định dạng trang in</vt:lpstr>
      <vt:lpstr>Định dạng trang in</vt:lpstr>
      <vt:lpstr>Định dạng trang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Định dạng văn bản sử dụng Style (3t)</dc:title>
  <dc:creator>L and Lifetime</dc:creator>
  <cp:lastModifiedBy>License For You And Lifetime</cp:lastModifiedBy>
  <cp:revision>384</cp:revision>
  <dcterms:created xsi:type="dcterms:W3CDTF">2021-05-13T02:13:49Z</dcterms:created>
  <dcterms:modified xsi:type="dcterms:W3CDTF">2021-06-14T00:03:39Z</dcterms:modified>
  <cp:contentStatus/>
</cp:coreProperties>
</file>