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81" r:id="rId4"/>
    <p:sldId id="28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C39FF5-3D89-49DA-9AC0-1A4AFEE4A597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32DF6E2-B667-4B33-B5CD-DDC845147B55}">
      <dgm:prSet/>
      <dgm:spPr/>
      <dgm:t>
        <a:bodyPr/>
        <a:lstStyle/>
        <a:p>
          <a:r>
            <a:rPr lang="en-US" b="1" i="0"/>
            <a:t>Style</a:t>
          </a:r>
          <a:r>
            <a:rPr lang="vi-VN" b="0" i="0"/>
            <a:t> là sự kết hợp được xác định trước của kiểu </a:t>
          </a:r>
          <a:r>
            <a:rPr lang="en-US" b="0" i="1"/>
            <a:t>Font</a:t>
          </a:r>
          <a:r>
            <a:rPr lang="vi-VN" b="0" i="1"/>
            <a:t> chữ, màu sắc và kích thước </a:t>
          </a:r>
          <a:r>
            <a:rPr lang="vi-VN" b="0" i="0"/>
            <a:t>có thể được áp dụng cho bất kỳ văn bản nào trong tài liệu.</a:t>
          </a:r>
          <a:endParaRPr lang="en-US"/>
        </a:p>
      </dgm:t>
    </dgm:pt>
    <dgm:pt modelId="{7B4E36D5-FE00-436E-BC20-954E9165BC5F}" type="parTrans" cxnId="{0F668981-D625-4289-BE5F-15E5450BF1F3}">
      <dgm:prSet/>
      <dgm:spPr/>
      <dgm:t>
        <a:bodyPr/>
        <a:lstStyle/>
        <a:p>
          <a:endParaRPr lang="en-US"/>
        </a:p>
      </dgm:t>
    </dgm:pt>
    <dgm:pt modelId="{FD1E72E5-CE73-4362-A1A7-C8233D34FFE2}" type="sibTrans" cxnId="{0F668981-D625-4289-BE5F-15E5450BF1F3}">
      <dgm:prSet/>
      <dgm:spPr/>
      <dgm:t>
        <a:bodyPr/>
        <a:lstStyle/>
        <a:p>
          <a:endParaRPr lang="en-US"/>
        </a:p>
      </dgm:t>
    </dgm:pt>
    <dgm:pt modelId="{A2B38BC4-1775-4C89-96BE-CFAE922E4E20}">
      <dgm:prSet/>
      <dgm:spPr/>
      <dgm:t>
        <a:bodyPr/>
        <a:lstStyle/>
        <a:p>
          <a:r>
            <a:rPr lang="en-US" b="1"/>
            <a:t>Style</a:t>
          </a:r>
          <a:r>
            <a:rPr lang="vi-VN" b="0" i="0"/>
            <a:t> </a:t>
          </a:r>
          <a:r>
            <a:rPr lang="en-US" b="0" i="0"/>
            <a:t>g</a:t>
          </a:r>
          <a:r>
            <a:rPr lang="vi-VN" b="0" i="0"/>
            <a:t>iúp tài liệu có giao diện chuyên nghiệp hơn</a:t>
          </a:r>
          <a:r>
            <a:rPr lang="en-US" b="0" i="0"/>
            <a:t>, giúp người dùng có thể </a:t>
          </a:r>
          <a:r>
            <a:rPr lang="en-US" b="1" i="1"/>
            <a:t>định dạng</a:t>
          </a:r>
          <a:r>
            <a:rPr lang="en-US" b="0" i="0"/>
            <a:t>, </a:t>
          </a:r>
          <a:r>
            <a:rPr lang="en-US" b="1" i="1"/>
            <a:t>cập nhật </a:t>
          </a:r>
          <a:r>
            <a:rPr lang="en-US" b="0" i="0"/>
            <a:t>tài liệu một cách nhanh chóng và đồng nhất.</a:t>
          </a:r>
          <a:endParaRPr lang="en-US"/>
        </a:p>
      </dgm:t>
    </dgm:pt>
    <dgm:pt modelId="{E0460556-E011-4C73-B2A2-18CF58344613}" type="parTrans" cxnId="{941B7AB0-490C-4C56-9DED-CF8A9D02D323}">
      <dgm:prSet/>
      <dgm:spPr/>
      <dgm:t>
        <a:bodyPr/>
        <a:lstStyle/>
        <a:p>
          <a:endParaRPr lang="en-US"/>
        </a:p>
      </dgm:t>
    </dgm:pt>
    <dgm:pt modelId="{061901AE-F399-4ECA-823B-51CA0C085F19}" type="sibTrans" cxnId="{941B7AB0-490C-4C56-9DED-CF8A9D02D323}">
      <dgm:prSet/>
      <dgm:spPr/>
      <dgm:t>
        <a:bodyPr/>
        <a:lstStyle/>
        <a:p>
          <a:endParaRPr lang="en-US"/>
        </a:p>
      </dgm:t>
    </dgm:pt>
    <dgm:pt modelId="{D7EBBFE9-6257-481B-ACEA-33EC7381B2AD}" type="pres">
      <dgm:prSet presAssocID="{3DC39FF5-3D89-49DA-9AC0-1A4AFEE4A597}" presName="linear" presStyleCnt="0">
        <dgm:presLayoutVars>
          <dgm:animLvl val="lvl"/>
          <dgm:resizeHandles val="exact"/>
        </dgm:presLayoutVars>
      </dgm:prSet>
      <dgm:spPr/>
    </dgm:pt>
    <dgm:pt modelId="{D49BFE6E-FE39-4F0B-A129-C1775F3AFEA5}" type="pres">
      <dgm:prSet presAssocID="{F32DF6E2-B667-4B33-B5CD-DDC845147B55}" presName="parentText" presStyleLbl="node1" presStyleIdx="0" presStyleCnt="2" custScaleY="107524">
        <dgm:presLayoutVars>
          <dgm:chMax val="0"/>
          <dgm:bulletEnabled val="1"/>
        </dgm:presLayoutVars>
      </dgm:prSet>
      <dgm:spPr/>
    </dgm:pt>
    <dgm:pt modelId="{B376511D-DF4A-4A43-958A-625F04DAB1D1}" type="pres">
      <dgm:prSet presAssocID="{FD1E72E5-CE73-4362-A1A7-C8233D34FFE2}" presName="spacer" presStyleCnt="0"/>
      <dgm:spPr/>
    </dgm:pt>
    <dgm:pt modelId="{8E40B708-8C47-443D-B681-CBE75F3A4BF6}" type="pres">
      <dgm:prSet presAssocID="{A2B38BC4-1775-4C89-96BE-CFAE922E4E2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D1ABE49-B539-4511-9F1F-303C35B8F4AB}" type="presOf" srcId="{F32DF6E2-B667-4B33-B5CD-DDC845147B55}" destId="{D49BFE6E-FE39-4F0B-A129-C1775F3AFEA5}" srcOrd="0" destOrd="0" presId="urn:microsoft.com/office/officeart/2005/8/layout/vList2"/>
    <dgm:cxn modelId="{0F668981-D625-4289-BE5F-15E5450BF1F3}" srcId="{3DC39FF5-3D89-49DA-9AC0-1A4AFEE4A597}" destId="{F32DF6E2-B667-4B33-B5CD-DDC845147B55}" srcOrd="0" destOrd="0" parTransId="{7B4E36D5-FE00-436E-BC20-954E9165BC5F}" sibTransId="{FD1E72E5-CE73-4362-A1A7-C8233D34FFE2}"/>
    <dgm:cxn modelId="{10C35EAF-55C0-4415-9145-DB87543FE1D7}" type="presOf" srcId="{3DC39FF5-3D89-49DA-9AC0-1A4AFEE4A597}" destId="{D7EBBFE9-6257-481B-ACEA-33EC7381B2AD}" srcOrd="0" destOrd="0" presId="urn:microsoft.com/office/officeart/2005/8/layout/vList2"/>
    <dgm:cxn modelId="{941B7AB0-490C-4C56-9DED-CF8A9D02D323}" srcId="{3DC39FF5-3D89-49DA-9AC0-1A4AFEE4A597}" destId="{A2B38BC4-1775-4C89-96BE-CFAE922E4E20}" srcOrd="1" destOrd="0" parTransId="{E0460556-E011-4C73-B2A2-18CF58344613}" sibTransId="{061901AE-F399-4ECA-823B-51CA0C085F19}"/>
    <dgm:cxn modelId="{7CBC52E2-B75C-4733-8B8C-5F737F0158AD}" type="presOf" srcId="{A2B38BC4-1775-4C89-96BE-CFAE922E4E20}" destId="{8E40B708-8C47-443D-B681-CBE75F3A4BF6}" srcOrd="0" destOrd="0" presId="urn:microsoft.com/office/officeart/2005/8/layout/vList2"/>
    <dgm:cxn modelId="{644EDAF2-6728-4915-BF91-24571AFC0DC9}" type="presParOf" srcId="{D7EBBFE9-6257-481B-ACEA-33EC7381B2AD}" destId="{D49BFE6E-FE39-4F0B-A129-C1775F3AFEA5}" srcOrd="0" destOrd="0" presId="urn:microsoft.com/office/officeart/2005/8/layout/vList2"/>
    <dgm:cxn modelId="{7422CD85-7CC5-4C5C-A5EC-FB0DBC81316A}" type="presParOf" srcId="{D7EBBFE9-6257-481B-ACEA-33EC7381B2AD}" destId="{B376511D-DF4A-4A43-958A-625F04DAB1D1}" srcOrd="1" destOrd="0" presId="urn:microsoft.com/office/officeart/2005/8/layout/vList2"/>
    <dgm:cxn modelId="{D82247F4-E938-48B2-B7FA-59F397C600B7}" type="presParOf" srcId="{D7EBBFE9-6257-481B-ACEA-33EC7381B2AD}" destId="{8E40B708-8C47-443D-B681-CBE75F3A4BF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588F78-773A-4367-A490-59C4C0A36F4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DB1762A-5B9B-4F56-A23C-EE2DA69530D2}">
      <dgm:prSet/>
      <dgm:spPr/>
      <dgm:t>
        <a:bodyPr/>
        <a:lstStyle/>
        <a:p>
          <a:pPr algn="just"/>
          <a:r>
            <a:rPr lang="en-US" b="1" dirty="0"/>
            <a:t>Style set </a:t>
          </a:r>
          <a:r>
            <a:rPr lang="en-US" dirty="0" err="1"/>
            <a:t>là</a:t>
          </a:r>
          <a:r>
            <a:rPr lang="en-US" dirty="0"/>
            <a:t> </a:t>
          </a:r>
          <a:r>
            <a:rPr lang="en-US" dirty="0" err="1"/>
            <a:t>sự</a:t>
          </a:r>
          <a:r>
            <a:rPr lang="en-US" dirty="0"/>
            <a:t>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kiểu</a:t>
          </a:r>
          <a:r>
            <a:rPr lang="en-US" dirty="0"/>
            <a:t> </a:t>
          </a:r>
          <a:r>
            <a:rPr lang="en-US" b="1" i="1" dirty="0" err="1"/>
            <a:t>tiêu</a:t>
          </a:r>
          <a:r>
            <a:rPr lang="en-US" b="1" i="1" dirty="0"/>
            <a:t> </a:t>
          </a:r>
          <a:r>
            <a:rPr lang="en-US" b="1" i="1" dirty="0" err="1"/>
            <a:t>đề</a:t>
          </a:r>
          <a:r>
            <a:rPr lang="en-US" b="1" i="1" dirty="0"/>
            <a:t> (title)</a:t>
          </a:r>
          <a:r>
            <a:rPr lang="en-US" dirty="0"/>
            <a:t>, </a:t>
          </a:r>
          <a:r>
            <a:rPr lang="en-US" b="1" i="1" dirty="0" err="1"/>
            <a:t>đầu</a:t>
          </a:r>
          <a:r>
            <a:rPr lang="en-US" b="1" i="1" dirty="0"/>
            <a:t> </a:t>
          </a:r>
          <a:r>
            <a:rPr lang="en-US" b="1" i="1" dirty="0" err="1"/>
            <a:t>đề</a:t>
          </a:r>
          <a:r>
            <a:rPr lang="en-US" b="1" i="1" dirty="0"/>
            <a:t> (heading)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b="1" i="1" dirty="0" err="1"/>
            <a:t>đoạn</a:t>
          </a:r>
          <a:r>
            <a:rPr lang="en-US" b="1" i="1" dirty="0"/>
            <a:t> </a:t>
          </a:r>
          <a:r>
            <a:rPr lang="en-US" b="1" i="1" dirty="0" err="1"/>
            <a:t>văn</a:t>
          </a:r>
          <a:r>
            <a:rPr lang="en-US" b="1" i="1" dirty="0"/>
            <a:t> (Paragraph). </a:t>
          </a:r>
          <a:endParaRPr lang="en-US" dirty="0"/>
        </a:p>
      </dgm:t>
    </dgm:pt>
    <dgm:pt modelId="{7B12636A-B391-4AAB-B341-842AE716A2EA}" type="parTrans" cxnId="{D0AE7757-83D2-4E3B-8C61-494EB9663FA7}">
      <dgm:prSet/>
      <dgm:spPr/>
      <dgm:t>
        <a:bodyPr/>
        <a:lstStyle/>
        <a:p>
          <a:endParaRPr lang="en-US"/>
        </a:p>
      </dgm:t>
    </dgm:pt>
    <dgm:pt modelId="{C7BD463F-19AA-4ABF-B02F-92155B6B894F}" type="sibTrans" cxnId="{D0AE7757-83D2-4E3B-8C61-494EB9663FA7}">
      <dgm:prSet/>
      <dgm:spPr/>
      <dgm:t>
        <a:bodyPr/>
        <a:lstStyle/>
        <a:p>
          <a:endParaRPr lang="en-US"/>
        </a:p>
      </dgm:t>
    </dgm:pt>
    <dgm:pt modelId="{471EE512-043E-4C52-9987-44B4E9DBAECF}">
      <dgm:prSet/>
      <dgm:spPr/>
      <dgm:t>
        <a:bodyPr/>
        <a:lstStyle/>
        <a:p>
          <a:pPr algn="just"/>
          <a:r>
            <a:rPr lang="en-US" b="1" i="1" dirty="0"/>
            <a:t>Style set </a:t>
          </a:r>
          <a:r>
            <a:rPr lang="en-US" dirty="0" err="1"/>
            <a:t>giúp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dùng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dạng</a:t>
          </a:r>
          <a:r>
            <a:rPr lang="en-US" dirty="0"/>
            <a:t> </a:t>
          </a:r>
          <a:r>
            <a:rPr lang="en-US" dirty="0" err="1"/>
            <a:t>tất</a:t>
          </a:r>
          <a:r>
            <a:rPr lang="en-US" dirty="0"/>
            <a:t> </a:t>
          </a:r>
          <a:r>
            <a:rPr lang="en-US" dirty="0" err="1"/>
            <a:t>cả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phần</a:t>
          </a:r>
          <a:r>
            <a:rPr lang="en-US" dirty="0"/>
            <a:t> </a:t>
          </a:r>
          <a:r>
            <a:rPr lang="en-US" dirty="0" err="1"/>
            <a:t>tử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tài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cùng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lúc</a:t>
          </a:r>
          <a:r>
            <a:rPr lang="en-US" dirty="0"/>
            <a:t>.</a:t>
          </a:r>
        </a:p>
      </dgm:t>
    </dgm:pt>
    <dgm:pt modelId="{3E862A49-4F1D-498B-8513-A3361D7458F1}" type="parTrans" cxnId="{A634C4AF-0E98-4AB9-AD29-B149141A22C8}">
      <dgm:prSet/>
      <dgm:spPr/>
      <dgm:t>
        <a:bodyPr/>
        <a:lstStyle/>
        <a:p>
          <a:endParaRPr lang="en-US"/>
        </a:p>
      </dgm:t>
    </dgm:pt>
    <dgm:pt modelId="{5A981CAE-3E9F-48D8-AA13-D1DFB1D64583}" type="sibTrans" cxnId="{A634C4AF-0E98-4AB9-AD29-B149141A22C8}">
      <dgm:prSet/>
      <dgm:spPr/>
      <dgm:t>
        <a:bodyPr/>
        <a:lstStyle/>
        <a:p>
          <a:endParaRPr lang="en-US"/>
        </a:p>
      </dgm:t>
    </dgm:pt>
    <dgm:pt modelId="{6C1A3305-E856-4D59-BEE9-FDDC1DAA01D6}" type="pres">
      <dgm:prSet presAssocID="{BB588F78-773A-4367-A490-59C4C0A36F44}" presName="linear" presStyleCnt="0">
        <dgm:presLayoutVars>
          <dgm:animLvl val="lvl"/>
          <dgm:resizeHandles val="exact"/>
        </dgm:presLayoutVars>
      </dgm:prSet>
      <dgm:spPr/>
    </dgm:pt>
    <dgm:pt modelId="{EEDF5085-DF23-4CDA-9689-4921263DF27B}" type="pres">
      <dgm:prSet presAssocID="{3DB1762A-5B9B-4F56-A23C-EE2DA69530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6F8AC9-B6E3-4080-9A05-5801DF4B925E}" type="pres">
      <dgm:prSet presAssocID="{C7BD463F-19AA-4ABF-B02F-92155B6B894F}" presName="spacer" presStyleCnt="0"/>
      <dgm:spPr/>
    </dgm:pt>
    <dgm:pt modelId="{CF8A40AC-E0F0-4A60-9707-CC2E2D4C5000}" type="pres">
      <dgm:prSet presAssocID="{471EE512-043E-4C52-9987-44B4E9DBAEC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0AE7757-83D2-4E3B-8C61-494EB9663FA7}" srcId="{BB588F78-773A-4367-A490-59C4C0A36F44}" destId="{3DB1762A-5B9B-4F56-A23C-EE2DA69530D2}" srcOrd="0" destOrd="0" parTransId="{7B12636A-B391-4AAB-B341-842AE716A2EA}" sibTransId="{C7BD463F-19AA-4ABF-B02F-92155B6B894F}"/>
    <dgm:cxn modelId="{A634C4AF-0E98-4AB9-AD29-B149141A22C8}" srcId="{BB588F78-773A-4367-A490-59C4C0A36F44}" destId="{471EE512-043E-4C52-9987-44B4E9DBAECF}" srcOrd="1" destOrd="0" parTransId="{3E862A49-4F1D-498B-8513-A3361D7458F1}" sibTransId="{5A981CAE-3E9F-48D8-AA13-D1DFB1D64583}"/>
    <dgm:cxn modelId="{463211B5-872B-4898-8C40-9B44DDA50059}" type="presOf" srcId="{471EE512-043E-4C52-9987-44B4E9DBAECF}" destId="{CF8A40AC-E0F0-4A60-9707-CC2E2D4C5000}" srcOrd="0" destOrd="0" presId="urn:microsoft.com/office/officeart/2005/8/layout/vList2"/>
    <dgm:cxn modelId="{BFF4F6E9-B987-4ADD-B852-78D399B961AB}" type="presOf" srcId="{BB588F78-773A-4367-A490-59C4C0A36F44}" destId="{6C1A3305-E856-4D59-BEE9-FDDC1DAA01D6}" srcOrd="0" destOrd="0" presId="urn:microsoft.com/office/officeart/2005/8/layout/vList2"/>
    <dgm:cxn modelId="{0D364FEB-B53D-45DF-B33E-40A061941F43}" type="presOf" srcId="{3DB1762A-5B9B-4F56-A23C-EE2DA69530D2}" destId="{EEDF5085-DF23-4CDA-9689-4921263DF27B}" srcOrd="0" destOrd="0" presId="urn:microsoft.com/office/officeart/2005/8/layout/vList2"/>
    <dgm:cxn modelId="{1957F3FF-3B2B-4D9D-BABA-56A11C71043D}" type="presParOf" srcId="{6C1A3305-E856-4D59-BEE9-FDDC1DAA01D6}" destId="{EEDF5085-DF23-4CDA-9689-4921263DF27B}" srcOrd="0" destOrd="0" presId="urn:microsoft.com/office/officeart/2005/8/layout/vList2"/>
    <dgm:cxn modelId="{14B5A5C9-8530-4E78-A845-A69666787745}" type="presParOf" srcId="{6C1A3305-E856-4D59-BEE9-FDDC1DAA01D6}" destId="{126F8AC9-B6E3-4080-9A05-5801DF4B925E}" srcOrd="1" destOrd="0" presId="urn:microsoft.com/office/officeart/2005/8/layout/vList2"/>
    <dgm:cxn modelId="{378635A4-43D0-491C-B885-1BD1E2346B92}" type="presParOf" srcId="{6C1A3305-E856-4D59-BEE9-FDDC1DAA01D6}" destId="{CF8A40AC-E0F0-4A60-9707-CC2E2D4C500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31E6CB-B478-4A7C-9A43-C9EE1B9B679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E89872B-9187-4D8D-9BE7-898A5445E8E5}">
      <dgm:prSet/>
      <dgm:spPr/>
      <dgm:t>
        <a:bodyPr/>
        <a:lstStyle/>
        <a:p>
          <a:r>
            <a:rPr lang="en-US" dirty="0"/>
            <a:t>Khi </a:t>
          </a:r>
          <a:r>
            <a:rPr lang="en-US" dirty="0" err="1"/>
            <a:t>đã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Theme </a:t>
          </a:r>
          <a:r>
            <a:rPr lang="en-US" dirty="0" err="1"/>
            <a:t>cho</a:t>
          </a:r>
          <a:r>
            <a:rPr lang="en-US" dirty="0"/>
            <a:t> </a:t>
          </a:r>
          <a:r>
            <a:rPr lang="en-US" dirty="0" err="1"/>
            <a:t>tài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nhưng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dùng</a:t>
          </a:r>
          <a:r>
            <a:rPr lang="en-US" dirty="0"/>
            <a:t> </a:t>
          </a:r>
          <a:r>
            <a:rPr lang="en-US" dirty="0" err="1"/>
            <a:t>thích</a:t>
          </a:r>
          <a:r>
            <a:rPr lang="en-US" dirty="0"/>
            <a:t> </a:t>
          </a:r>
          <a:r>
            <a:rPr lang="en-US" dirty="0" err="1"/>
            <a:t>pha</a:t>
          </a:r>
          <a:r>
            <a:rPr lang="en-US" dirty="0"/>
            <a:t> </a:t>
          </a:r>
          <a:r>
            <a:rPr lang="en-US" dirty="0" err="1"/>
            <a:t>trộn</a:t>
          </a:r>
          <a:r>
            <a:rPr lang="en-US" dirty="0"/>
            <a:t> Font, color, effect </a:t>
          </a:r>
          <a:r>
            <a:rPr lang="en-US" dirty="0" err="1"/>
            <a:t>từ</a:t>
          </a:r>
          <a:r>
            <a:rPr lang="en-US" dirty="0"/>
            <a:t> </a:t>
          </a:r>
          <a:r>
            <a:rPr lang="en-US" dirty="0" err="1"/>
            <a:t>những</a:t>
          </a:r>
          <a:r>
            <a:rPr lang="en-US" dirty="0"/>
            <a:t> Themes </a:t>
          </a:r>
          <a:r>
            <a:rPr lang="en-US" dirty="0" err="1"/>
            <a:t>khác</a:t>
          </a:r>
          <a:r>
            <a:rPr lang="en-US" dirty="0"/>
            <a:t>.</a:t>
          </a:r>
        </a:p>
      </dgm:t>
    </dgm:pt>
    <dgm:pt modelId="{A11186AB-8550-44B1-AC32-2FF63FAE0545}" type="parTrans" cxnId="{36503210-78DB-404E-A3ED-BF2B5825F028}">
      <dgm:prSet/>
      <dgm:spPr/>
      <dgm:t>
        <a:bodyPr/>
        <a:lstStyle/>
        <a:p>
          <a:endParaRPr lang="en-US"/>
        </a:p>
      </dgm:t>
    </dgm:pt>
    <dgm:pt modelId="{A8E0CB06-74E1-498A-9B88-5191B0ED390A}" type="sibTrans" cxnId="{36503210-78DB-404E-A3ED-BF2B5825F028}">
      <dgm:prSet/>
      <dgm:spPr/>
      <dgm:t>
        <a:bodyPr/>
        <a:lstStyle/>
        <a:p>
          <a:endParaRPr lang="en-US"/>
        </a:p>
      </dgm:t>
    </dgm:pt>
    <dgm:pt modelId="{7D5E11F0-FA71-4CB6-88D0-978BEF17CAF4}">
      <dgm:prSet/>
      <dgm:spPr/>
      <dgm:t>
        <a:bodyPr/>
        <a:lstStyle/>
        <a:p>
          <a:r>
            <a:rPr lang="en-US"/>
            <a:t>Word cung cấp chức năng giúp người dùng có thể </a:t>
          </a:r>
          <a:r>
            <a:rPr lang="en-US" b="1" i="1"/>
            <a:t>tùy biến Themes </a:t>
          </a:r>
          <a:r>
            <a:rPr lang="en-US"/>
            <a:t>theo phong cách riêng.</a:t>
          </a:r>
        </a:p>
      </dgm:t>
    </dgm:pt>
    <dgm:pt modelId="{46E20637-F95A-4CCA-8AD4-5616C5B77858}" type="parTrans" cxnId="{2EA12D69-CC36-40C4-95B3-97B5F894DE92}">
      <dgm:prSet/>
      <dgm:spPr/>
      <dgm:t>
        <a:bodyPr/>
        <a:lstStyle/>
        <a:p>
          <a:endParaRPr lang="en-US"/>
        </a:p>
      </dgm:t>
    </dgm:pt>
    <dgm:pt modelId="{70A03079-C7AD-4DDA-80C2-D7A1CFDDF1AB}" type="sibTrans" cxnId="{2EA12D69-CC36-40C4-95B3-97B5F894DE92}">
      <dgm:prSet/>
      <dgm:spPr/>
      <dgm:t>
        <a:bodyPr/>
        <a:lstStyle/>
        <a:p>
          <a:endParaRPr lang="en-US"/>
        </a:p>
      </dgm:t>
    </dgm:pt>
    <dgm:pt modelId="{2CE766A2-CF13-40DB-87ED-67C1F77095DB}" type="pres">
      <dgm:prSet presAssocID="{9331E6CB-B478-4A7C-9A43-C9EE1B9B6799}" presName="linear" presStyleCnt="0">
        <dgm:presLayoutVars>
          <dgm:animLvl val="lvl"/>
          <dgm:resizeHandles val="exact"/>
        </dgm:presLayoutVars>
      </dgm:prSet>
      <dgm:spPr/>
    </dgm:pt>
    <dgm:pt modelId="{09CB5BE4-5A41-44B6-A47B-80E4D3B62C82}" type="pres">
      <dgm:prSet presAssocID="{2E89872B-9187-4D8D-9BE7-898A5445E8E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1327CC-41E4-49BE-9E8B-F3768EE97C53}" type="pres">
      <dgm:prSet presAssocID="{A8E0CB06-74E1-498A-9B88-5191B0ED390A}" presName="spacer" presStyleCnt="0"/>
      <dgm:spPr/>
    </dgm:pt>
    <dgm:pt modelId="{BD533C32-347E-49BD-8CCA-1030B0DAE0E8}" type="pres">
      <dgm:prSet presAssocID="{7D5E11F0-FA71-4CB6-88D0-978BEF17CAF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8571D02-9A90-4466-A460-477FDF3E3218}" type="presOf" srcId="{2E89872B-9187-4D8D-9BE7-898A5445E8E5}" destId="{09CB5BE4-5A41-44B6-A47B-80E4D3B62C82}" srcOrd="0" destOrd="0" presId="urn:microsoft.com/office/officeart/2005/8/layout/vList2"/>
    <dgm:cxn modelId="{36503210-78DB-404E-A3ED-BF2B5825F028}" srcId="{9331E6CB-B478-4A7C-9A43-C9EE1B9B6799}" destId="{2E89872B-9187-4D8D-9BE7-898A5445E8E5}" srcOrd="0" destOrd="0" parTransId="{A11186AB-8550-44B1-AC32-2FF63FAE0545}" sibTransId="{A8E0CB06-74E1-498A-9B88-5191B0ED390A}"/>
    <dgm:cxn modelId="{2EA12D69-CC36-40C4-95B3-97B5F894DE92}" srcId="{9331E6CB-B478-4A7C-9A43-C9EE1B9B6799}" destId="{7D5E11F0-FA71-4CB6-88D0-978BEF17CAF4}" srcOrd="1" destOrd="0" parTransId="{46E20637-F95A-4CCA-8AD4-5616C5B77858}" sibTransId="{70A03079-C7AD-4DDA-80C2-D7A1CFDDF1AB}"/>
    <dgm:cxn modelId="{647B999A-E74A-4E4E-8168-08D9A350DE95}" type="presOf" srcId="{9331E6CB-B478-4A7C-9A43-C9EE1B9B6799}" destId="{2CE766A2-CF13-40DB-87ED-67C1F77095DB}" srcOrd="0" destOrd="0" presId="urn:microsoft.com/office/officeart/2005/8/layout/vList2"/>
    <dgm:cxn modelId="{6E0B5DA6-D7BD-4985-87D3-8CBD2DE56533}" type="presOf" srcId="{7D5E11F0-FA71-4CB6-88D0-978BEF17CAF4}" destId="{BD533C32-347E-49BD-8CCA-1030B0DAE0E8}" srcOrd="0" destOrd="0" presId="urn:microsoft.com/office/officeart/2005/8/layout/vList2"/>
    <dgm:cxn modelId="{88B6F6A4-29FB-431A-8E8F-E7D1D429A867}" type="presParOf" srcId="{2CE766A2-CF13-40DB-87ED-67C1F77095DB}" destId="{09CB5BE4-5A41-44B6-A47B-80E4D3B62C82}" srcOrd="0" destOrd="0" presId="urn:microsoft.com/office/officeart/2005/8/layout/vList2"/>
    <dgm:cxn modelId="{AC28A023-A41B-47FD-AC3B-59F49D3EED90}" type="presParOf" srcId="{2CE766A2-CF13-40DB-87ED-67C1F77095DB}" destId="{A71327CC-41E4-49BE-9E8B-F3768EE97C53}" srcOrd="1" destOrd="0" presId="urn:microsoft.com/office/officeart/2005/8/layout/vList2"/>
    <dgm:cxn modelId="{79E239E3-AD9B-49AF-9BB2-CBDD684A67CD}" type="presParOf" srcId="{2CE766A2-CF13-40DB-87ED-67C1F77095DB}" destId="{BD533C32-347E-49BD-8CCA-1030B0DAE0E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BFE6E-FE39-4F0B-A129-C1775F3AFEA5}">
      <dsp:nvSpPr>
        <dsp:cNvPr id="0" name=""/>
        <dsp:cNvSpPr/>
      </dsp:nvSpPr>
      <dsp:spPr>
        <a:xfrm>
          <a:off x="0" y="372944"/>
          <a:ext cx="8915400" cy="169834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/>
            <a:t>Style</a:t>
          </a:r>
          <a:r>
            <a:rPr lang="vi-VN" sz="3000" b="0" i="0" kern="1200"/>
            <a:t> là sự kết hợp được xác định trước của kiểu </a:t>
          </a:r>
          <a:r>
            <a:rPr lang="en-US" sz="3000" b="0" i="1" kern="1200"/>
            <a:t>Font</a:t>
          </a:r>
          <a:r>
            <a:rPr lang="vi-VN" sz="3000" b="0" i="1" kern="1200"/>
            <a:t> chữ, màu sắc và kích thước </a:t>
          </a:r>
          <a:r>
            <a:rPr lang="vi-VN" sz="3000" b="0" i="0" kern="1200"/>
            <a:t>có thể được áp dụng cho bất kỳ văn bản nào trong tài liệu.</a:t>
          </a:r>
          <a:endParaRPr lang="en-US" sz="3000" kern="1200"/>
        </a:p>
      </dsp:txBody>
      <dsp:txXfrm>
        <a:off x="82906" y="455850"/>
        <a:ext cx="8749588" cy="1532529"/>
      </dsp:txXfrm>
    </dsp:sp>
    <dsp:sp modelId="{8E40B708-8C47-443D-B681-CBE75F3A4BF6}">
      <dsp:nvSpPr>
        <dsp:cNvPr id="0" name=""/>
        <dsp:cNvSpPr/>
      </dsp:nvSpPr>
      <dsp:spPr>
        <a:xfrm>
          <a:off x="0" y="2157686"/>
          <a:ext cx="8915400" cy="15795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Style</a:t>
          </a:r>
          <a:r>
            <a:rPr lang="vi-VN" sz="3000" b="0" i="0" kern="1200"/>
            <a:t> </a:t>
          </a:r>
          <a:r>
            <a:rPr lang="en-US" sz="3000" b="0" i="0" kern="1200"/>
            <a:t>g</a:t>
          </a:r>
          <a:r>
            <a:rPr lang="vi-VN" sz="3000" b="0" i="0" kern="1200"/>
            <a:t>iúp tài liệu có giao diện chuyên nghiệp hơn</a:t>
          </a:r>
          <a:r>
            <a:rPr lang="en-US" sz="3000" b="0" i="0" kern="1200"/>
            <a:t>, giúp người dùng có thể </a:t>
          </a:r>
          <a:r>
            <a:rPr lang="en-US" sz="3000" b="1" i="1" kern="1200"/>
            <a:t>định dạng</a:t>
          </a:r>
          <a:r>
            <a:rPr lang="en-US" sz="3000" b="0" i="0" kern="1200"/>
            <a:t>, </a:t>
          </a:r>
          <a:r>
            <a:rPr lang="en-US" sz="3000" b="1" i="1" kern="1200"/>
            <a:t>cập nhật </a:t>
          </a:r>
          <a:r>
            <a:rPr lang="en-US" sz="3000" b="0" i="0" kern="1200"/>
            <a:t>tài liệu một cách nhanh chóng và đồng nhất.</a:t>
          </a:r>
          <a:endParaRPr lang="en-US" sz="3000" kern="1200"/>
        </a:p>
      </dsp:txBody>
      <dsp:txXfrm>
        <a:off x="77105" y="2234791"/>
        <a:ext cx="8761190" cy="1425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F5085-DF23-4CDA-9689-4921263DF27B}">
      <dsp:nvSpPr>
        <dsp:cNvPr id="0" name=""/>
        <dsp:cNvSpPr/>
      </dsp:nvSpPr>
      <dsp:spPr>
        <a:xfrm>
          <a:off x="0" y="53735"/>
          <a:ext cx="8915400" cy="19480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just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Style set </a:t>
          </a:r>
          <a:r>
            <a:rPr lang="en-US" sz="3700" kern="1200" dirty="0" err="1"/>
            <a:t>là</a:t>
          </a:r>
          <a:r>
            <a:rPr lang="en-US" sz="3700" kern="1200" dirty="0"/>
            <a:t> </a:t>
          </a:r>
          <a:r>
            <a:rPr lang="en-US" sz="3700" kern="1200" dirty="0" err="1"/>
            <a:t>sự</a:t>
          </a:r>
          <a:r>
            <a:rPr lang="en-US" sz="3700" kern="1200" dirty="0"/>
            <a:t> </a:t>
          </a:r>
          <a:r>
            <a:rPr lang="en-US" sz="3700" kern="1200" dirty="0" err="1"/>
            <a:t>kết</a:t>
          </a:r>
          <a:r>
            <a:rPr lang="en-US" sz="3700" kern="1200" dirty="0"/>
            <a:t> </a:t>
          </a:r>
          <a:r>
            <a:rPr lang="en-US" sz="3700" kern="1200" dirty="0" err="1"/>
            <a:t>hợp</a:t>
          </a:r>
          <a:r>
            <a:rPr lang="en-US" sz="3700" kern="1200" dirty="0"/>
            <a:t> </a:t>
          </a:r>
          <a:r>
            <a:rPr lang="en-US" sz="3700" kern="1200" dirty="0" err="1"/>
            <a:t>của</a:t>
          </a:r>
          <a:r>
            <a:rPr lang="en-US" sz="3700" kern="1200" dirty="0"/>
            <a:t> </a:t>
          </a:r>
          <a:r>
            <a:rPr lang="en-US" sz="3700" kern="1200" dirty="0" err="1"/>
            <a:t>các</a:t>
          </a:r>
          <a:r>
            <a:rPr lang="en-US" sz="3700" kern="1200" dirty="0"/>
            <a:t> </a:t>
          </a:r>
          <a:r>
            <a:rPr lang="en-US" sz="3700" kern="1200" dirty="0" err="1"/>
            <a:t>kiểu</a:t>
          </a:r>
          <a:r>
            <a:rPr lang="en-US" sz="3700" kern="1200" dirty="0"/>
            <a:t> </a:t>
          </a:r>
          <a:r>
            <a:rPr lang="en-US" sz="3700" b="1" i="1" kern="1200" dirty="0" err="1"/>
            <a:t>tiêu</a:t>
          </a:r>
          <a:r>
            <a:rPr lang="en-US" sz="3700" b="1" i="1" kern="1200" dirty="0"/>
            <a:t> </a:t>
          </a:r>
          <a:r>
            <a:rPr lang="en-US" sz="3700" b="1" i="1" kern="1200" dirty="0" err="1"/>
            <a:t>đề</a:t>
          </a:r>
          <a:r>
            <a:rPr lang="en-US" sz="3700" b="1" i="1" kern="1200" dirty="0"/>
            <a:t> (title)</a:t>
          </a:r>
          <a:r>
            <a:rPr lang="en-US" sz="3700" kern="1200" dirty="0"/>
            <a:t>, </a:t>
          </a:r>
          <a:r>
            <a:rPr lang="en-US" sz="3700" b="1" i="1" kern="1200" dirty="0" err="1"/>
            <a:t>đầu</a:t>
          </a:r>
          <a:r>
            <a:rPr lang="en-US" sz="3700" b="1" i="1" kern="1200" dirty="0"/>
            <a:t> </a:t>
          </a:r>
          <a:r>
            <a:rPr lang="en-US" sz="3700" b="1" i="1" kern="1200" dirty="0" err="1"/>
            <a:t>đề</a:t>
          </a:r>
          <a:r>
            <a:rPr lang="en-US" sz="3700" b="1" i="1" kern="1200" dirty="0"/>
            <a:t> (heading) </a:t>
          </a:r>
          <a:r>
            <a:rPr lang="en-US" sz="3700" kern="1200" dirty="0" err="1"/>
            <a:t>và</a:t>
          </a:r>
          <a:r>
            <a:rPr lang="en-US" sz="3700" kern="1200" dirty="0"/>
            <a:t> </a:t>
          </a:r>
          <a:r>
            <a:rPr lang="en-US" sz="3700" b="1" i="1" kern="1200" dirty="0" err="1"/>
            <a:t>đoạn</a:t>
          </a:r>
          <a:r>
            <a:rPr lang="en-US" sz="3700" b="1" i="1" kern="1200" dirty="0"/>
            <a:t> </a:t>
          </a:r>
          <a:r>
            <a:rPr lang="en-US" sz="3700" b="1" i="1" kern="1200" dirty="0" err="1"/>
            <a:t>văn</a:t>
          </a:r>
          <a:r>
            <a:rPr lang="en-US" sz="3700" b="1" i="1" kern="1200" dirty="0"/>
            <a:t> (Paragraph). </a:t>
          </a:r>
          <a:endParaRPr lang="en-US" sz="3700" kern="1200" dirty="0"/>
        </a:p>
      </dsp:txBody>
      <dsp:txXfrm>
        <a:off x="95096" y="148831"/>
        <a:ext cx="8725208" cy="1757858"/>
      </dsp:txXfrm>
    </dsp:sp>
    <dsp:sp modelId="{CF8A40AC-E0F0-4A60-9707-CC2E2D4C5000}">
      <dsp:nvSpPr>
        <dsp:cNvPr id="0" name=""/>
        <dsp:cNvSpPr/>
      </dsp:nvSpPr>
      <dsp:spPr>
        <a:xfrm>
          <a:off x="0" y="2108345"/>
          <a:ext cx="8915400" cy="19480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just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i="1" kern="1200" dirty="0"/>
            <a:t>Style set </a:t>
          </a:r>
          <a:r>
            <a:rPr lang="en-US" sz="3700" kern="1200" dirty="0" err="1"/>
            <a:t>giúp</a:t>
          </a:r>
          <a:r>
            <a:rPr lang="en-US" sz="3700" kern="1200" dirty="0"/>
            <a:t> </a:t>
          </a:r>
          <a:r>
            <a:rPr lang="en-US" sz="3700" kern="1200" dirty="0" err="1"/>
            <a:t>người</a:t>
          </a:r>
          <a:r>
            <a:rPr lang="en-US" sz="3700" kern="1200" dirty="0"/>
            <a:t> </a:t>
          </a:r>
          <a:r>
            <a:rPr lang="en-US" sz="3700" kern="1200" dirty="0" err="1"/>
            <a:t>dùng</a:t>
          </a:r>
          <a:r>
            <a:rPr lang="en-US" sz="3700" kern="1200" dirty="0"/>
            <a:t> </a:t>
          </a:r>
          <a:r>
            <a:rPr lang="en-US" sz="3700" kern="1200" dirty="0" err="1"/>
            <a:t>định</a:t>
          </a:r>
          <a:r>
            <a:rPr lang="en-US" sz="3700" kern="1200" dirty="0"/>
            <a:t> </a:t>
          </a:r>
          <a:r>
            <a:rPr lang="en-US" sz="3700" kern="1200" dirty="0" err="1"/>
            <a:t>dạng</a:t>
          </a:r>
          <a:r>
            <a:rPr lang="en-US" sz="3700" kern="1200" dirty="0"/>
            <a:t> </a:t>
          </a:r>
          <a:r>
            <a:rPr lang="en-US" sz="3700" kern="1200" dirty="0" err="1"/>
            <a:t>tất</a:t>
          </a:r>
          <a:r>
            <a:rPr lang="en-US" sz="3700" kern="1200" dirty="0"/>
            <a:t> </a:t>
          </a:r>
          <a:r>
            <a:rPr lang="en-US" sz="3700" kern="1200" dirty="0" err="1"/>
            <a:t>cả</a:t>
          </a:r>
          <a:r>
            <a:rPr lang="en-US" sz="3700" kern="1200" dirty="0"/>
            <a:t> </a:t>
          </a:r>
          <a:r>
            <a:rPr lang="en-US" sz="3700" kern="1200" dirty="0" err="1"/>
            <a:t>các</a:t>
          </a:r>
          <a:r>
            <a:rPr lang="en-US" sz="3700" kern="1200" dirty="0"/>
            <a:t> </a:t>
          </a:r>
          <a:r>
            <a:rPr lang="en-US" sz="3700" kern="1200" dirty="0" err="1"/>
            <a:t>phần</a:t>
          </a:r>
          <a:r>
            <a:rPr lang="en-US" sz="3700" kern="1200" dirty="0"/>
            <a:t> </a:t>
          </a:r>
          <a:r>
            <a:rPr lang="en-US" sz="3700" kern="1200" dirty="0" err="1"/>
            <a:t>tử</a:t>
          </a:r>
          <a:r>
            <a:rPr lang="en-US" sz="3700" kern="1200" dirty="0"/>
            <a:t> </a:t>
          </a:r>
          <a:r>
            <a:rPr lang="en-US" sz="3700" kern="1200" dirty="0" err="1"/>
            <a:t>trong</a:t>
          </a:r>
          <a:r>
            <a:rPr lang="en-US" sz="3700" kern="1200" dirty="0"/>
            <a:t> </a:t>
          </a:r>
          <a:r>
            <a:rPr lang="en-US" sz="3700" kern="1200" dirty="0" err="1"/>
            <a:t>tài</a:t>
          </a:r>
          <a:r>
            <a:rPr lang="en-US" sz="3700" kern="1200" dirty="0"/>
            <a:t> </a:t>
          </a:r>
          <a:r>
            <a:rPr lang="en-US" sz="3700" kern="1200" dirty="0" err="1"/>
            <a:t>liệu</a:t>
          </a:r>
          <a:r>
            <a:rPr lang="en-US" sz="3700" kern="1200" dirty="0"/>
            <a:t> </a:t>
          </a:r>
          <a:r>
            <a:rPr lang="en-US" sz="3700" kern="1200" dirty="0" err="1"/>
            <a:t>cùng</a:t>
          </a:r>
          <a:r>
            <a:rPr lang="en-US" sz="3700" kern="1200" dirty="0"/>
            <a:t> </a:t>
          </a:r>
          <a:r>
            <a:rPr lang="en-US" sz="3700" kern="1200" dirty="0" err="1"/>
            <a:t>một</a:t>
          </a:r>
          <a:r>
            <a:rPr lang="en-US" sz="3700" kern="1200" dirty="0"/>
            <a:t> </a:t>
          </a:r>
          <a:r>
            <a:rPr lang="en-US" sz="3700" kern="1200" dirty="0" err="1"/>
            <a:t>lúc</a:t>
          </a:r>
          <a:r>
            <a:rPr lang="en-US" sz="3700" kern="1200" dirty="0"/>
            <a:t>.</a:t>
          </a:r>
        </a:p>
      </dsp:txBody>
      <dsp:txXfrm>
        <a:off x="95096" y="2203441"/>
        <a:ext cx="8725208" cy="1757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B5BE4-5A41-44B6-A47B-80E4D3B62C82}">
      <dsp:nvSpPr>
        <dsp:cNvPr id="0" name=""/>
        <dsp:cNvSpPr/>
      </dsp:nvSpPr>
      <dsp:spPr>
        <a:xfrm>
          <a:off x="0" y="53735"/>
          <a:ext cx="8915400" cy="19480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Khi </a:t>
          </a:r>
          <a:r>
            <a:rPr lang="en-US" sz="3700" kern="1200" dirty="0" err="1"/>
            <a:t>đã</a:t>
          </a:r>
          <a:r>
            <a:rPr lang="en-US" sz="3700" kern="1200" dirty="0"/>
            <a:t> </a:t>
          </a:r>
          <a:r>
            <a:rPr lang="en-US" sz="3700" kern="1200" dirty="0" err="1"/>
            <a:t>sử</a:t>
          </a:r>
          <a:r>
            <a:rPr lang="en-US" sz="3700" kern="1200" dirty="0"/>
            <a:t> </a:t>
          </a:r>
          <a:r>
            <a:rPr lang="en-US" sz="3700" kern="1200" dirty="0" err="1"/>
            <a:t>dụng</a:t>
          </a:r>
          <a:r>
            <a:rPr lang="en-US" sz="3700" kern="1200" dirty="0"/>
            <a:t> </a:t>
          </a:r>
          <a:r>
            <a:rPr lang="en-US" sz="3700" kern="1200" dirty="0" err="1"/>
            <a:t>một</a:t>
          </a:r>
          <a:r>
            <a:rPr lang="en-US" sz="3700" kern="1200" dirty="0"/>
            <a:t> Theme </a:t>
          </a:r>
          <a:r>
            <a:rPr lang="en-US" sz="3700" kern="1200" dirty="0" err="1"/>
            <a:t>cho</a:t>
          </a:r>
          <a:r>
            <a:rPr lang="en-US" sz="3700" kern="1200" dirty="0"/>
            <a:t> </a:t>
          </a:r>
          <a:r>
            <a:rPr lang="en-US" sz="3700" kern="1200" dirty="0" err="1"/>
            <a:t>tài</a:t>
          </a:r>
          <a:r>
            <a:rPr lang="en-US" sz="3700" kern="1200" dirty="0"/>
            <a:t> </a:t>
          </a:r>
          <a:r>
            <a:rPr lang="en-US" sz="3700" kern="1200" dirty="0" err="1"/>
            <a:t>liệu</a:t>
          </a:r>
          <a:r>
            <a:rPr lang="en-US" sz="3700" kern="1200" dirty="0"/>
            <a:t> </a:t>
          </a:r>
          <a:r>
            <a:rPr lang="en-US" sz="3700" kern="1200" dirty="0" err="1"/>
            <a:t>nhưng</a:t>
          </a:r>
          <a:r>
            <a:rPr lang="en-US" sz="3700" kern="1200" dirty="0"/>
            <a:t> </a:t>
          </a:r>
          <a:r>
            <a:rPr lang="en-US" sz="3700" kern="1200" dirty="0" err="1"/>
            <a:t>người</a:t>
          </a:r>
          <a:r>
            <a:rPr lang="en-US" sz="3700" kern="1200" dirty="0"/>
            <a:t> </a:t>
          </a:r>
          <a:r>
            <a:rPr lang="en-US" sz="3700" kern="1200" dirty="0" err="1"/>
            <a:t>dùng</a:t>
          </a:r>
          <a:r>
            <a:rPr lang="en-US" sz="3700" kern="1200" dirty="0"/>
            <a:t> </a:t>
          </a:r>
          <a:r>
            <a:rPr lang="en-US" sz="3700" kern="1200" dirty="0" err="1"/>
            <a:t>thích</a:t>
          </a:r>
          <a:r>
            <a:rPr lang="en-US" sz="3700" kern="1200" dirty="0"/>
            <a:t> </a:t>
          </a:r>
          <a:r>
            <a:rPr lang="en-US" sz="3700" kern="1200" dirty="0" err="1"/>
            <a:t>pha</a:t>
          </a:r>
          <a:r>
            <a:rPr lang="en-US" sz="3700" kern="1200" dirty="0"/>
            <a:t> </a:t>
          </a:r>
          <a:r>
            <a:rPr lang="en-US" sz="3700" kern="1200" dirty="0" err="1"/>
            <a:t>trộn</a:t>
          </a:r>
          <a:r>
            <a:rPr lang="en-US" sz="3700" kern="1200" dirty="0"/>
            <a:t> Font, color, effect </a:t>
          </a:r>
          <a:r>
            <a:rPr lang="en-US" sz="3700" kern="1200" dirty="0" err="1"/>
            <a:t>từ</a:t>
          </a:r>
          <a:r>
            <a:rPr lang="en-US" sz="3700" kern="1200" dirty="0"/>
            <a:t> </a:t>
          </a:r>
          <a:r>
            <a:rPr lang="en-US" sz="3700" kern="1200" dirty="0" err="1"/>
            <a:t>những</a:t>
          </a:r>
          <a:r>
            <a:rPr lang="en-US" sz="3700" kern="1200" dirty="0"/>
            <a:t> Themes </a:t>
          </a:r>
          <a:r>
            <a:rPr lang="en-US" sz="3700" kern="1200" dirty="0" err="1"/>
            <a:t>khác</a:t>
          </a:r>
          <a:r>
            <a:rPr lang="en-US" sz="3700" kern="1200" dirty="0"/>
            <a:t>.</a:t>
          </a:r>
        </a:p>
      </dsp:txBody>
      <dsp:txXfrm>
        <a:off x="95096" y="148831"/>
        <a:ext cx="8725208" cy="1757858"/>
      </dsp:txXfrm>
    </dsp:sp>
    <dsp:sp modelId="{BD533C32-347E-49BD-8CCA-1030B0DAE0E8}">
      <dsp:nvSpPr>
        <dsp:cNvPr id="0" name=""/>
        <dsp:cNvSpPr/>
      </dsp:nvSpPr>
      <dsp:spPr>
        <a:xfrm>
          <a:off x="0" y="2108345"/>
          <a:ext cx="8915400" cy="19480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Word cung cấp chức năng giúp người dùng có thể </a:t>
          </a:r>
          <a:r>
            <a:rPr lang="en-US" sz="3700" b="1" i="1" kern="1200"/>
            <a:t>tùy biến Themes </a:t>
          </a:r>
          <a:r>
            <a:rPr lang="en-US" sz="3700" kern="1200"/>
            <a:t>theo phong cách riêng.</a:t>
          </a:r>
        </a:p>
      </dsp:txBody>
      <dsp:txXfrm>
        <a:off x="95096" y="2203441"/>
        <a:ext cx="8725208" cy="1757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19D38-B9B5-45E2-ADE4-1221F47CC04D}" type="datetimeFigureOut">
              <a:rPr lang="en-US" smtClean="0"/>
              <a:t>26/05/202121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4FD4-EB42-4688-893B-B066E80C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540164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29541"/>
            <a:ext cx="8915399" cy="1374122"/>
          </a:xfrm>
        </p:spPr>
        <p:txBody>
          <a:bodyPr anchor="t"/>
          <a:lstStyle>
            <a:lvl1pPr marL="0" indent="0" algn="ctr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1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3911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006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8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454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110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5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059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838036"/>
            <a:ext cx="8915400" cy="418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2CD7-38FC-41B6-A6D3-0FAB11656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397" y="2034073"/>
            <a:ext cx="9433216" cy="2020692"/>
          </a:xfrm>
        </p:spPr>
        <p:txBody>
          <a:bodyPr>
            <a:noAutofit/>
          </a:bodyPr>
          <a:lstStyle/>
          <a:p>
            <a:r>
              <a:rPr lang="en-US" sz="66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Bài</a:t>
            </a:r>
            <a:r>
              <a:rPr lang="en-US" sz="66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5 </a:t>
            </a:r>
            <a:br>
              <a:rPr lang="en-US" sz="66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7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Style - Themes</a:t>
            </a:r>
            <a:endParaRPr lang="en-US" sz="66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9DDE1-3291-4EF0-BB0C-2F83083E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861A2-3525-4DA0-A776-30879DAB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EE86A-E51F-45E1-8355-D676A758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5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211D-22D0-4740-854D-2D00A022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9E718-D8D6-4D96-919A-489F0E224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Trong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hộp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thoại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Modify Style,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thực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hiện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hiệu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chỉnh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các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định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dạng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: </a:t>
            </a:r>
          </a:p>
          <a:p>
            <a:pPr lvl="1"/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Font style, size, color. </a:t>
            </a:r>
          </a:p>
          <a:p>
            <a:pPr lvl="1"/>
            <a:r>
              <a:rPr lang="en-US" dirty="0" err="1">
                <a:solidFill>
                  <a:srgbClr val="4E4E4E"/>
                </a:solidFill>
                <a:latin typeface="+mj-lt"/>
              </a:rPr>
              <a:t>Canh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lề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cho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văn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bản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.</a:t>
            </a:r>
          </a:p>
          <a:p>
            <a:pPr lvl="1"/>
            <a:r>
              <a:rPr lang="en-US" dirty="0" err="1"/>
              <a:t>Hoặc</a:t>
            </a:r>
            <a:r>
              <a:rPr lang="en-US" dirty="0"/>
              <a:t> 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Format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 paragraph, tabs, borders, …</a:t>
            </a:r>
            <a:endParaRPr lang="en-US" b="0" i="0" dirty="0">
              <a:solidFill>
                <a:srgbClr val="4E4E4E"/>
              </a:solidFill>
              <a:effectLst/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DFB2B-095B-460A-8D83-F624E393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BAE3B-98F0-4B0A-BAB9-67ED3153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F44FA-FCA7-4BB1-88C9-577E5246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8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030E-CF4C-4636-9E6F-70D4F66B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Style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D231381-34FF-40AE-AD84-3C72E283E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45" y="1371030"/>
            <a:ext cx="5242245" cy="4759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4EA3A-FFE9-42EB-8318-F40B784A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B78A6-4A10-4B28-BD4B-0092D24A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F632-061A-492B-8DF2-902F8364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35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6CD7-4C7D-4EC7-951B-95E4FABA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Style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71A22-4D02-4567-9A9C-A509060D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1801091"/>
            <a:ext cx="5308792" cy="4110131"/>
          </a:xfrm>
        </p:spPr>
        <p:txBody>
          <a:bodyPr/>
          <a:lstStyle/>
          <a:p>
            <a:pPr algn="just"/>
            <a:r>
              <a:rPr lang="en-US" dirty="0"/>
              <a:t>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Style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New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10B9E0-FE9F-4767-AB10-1CDA75E28296}"/>
              </a:ext>
            </a:extLst>
          </p:cNvPr>
          <p:cNvGrpSpPr/>
          <p:nvPr/>
        </p:nvGrpSpPr>
        <p:grpSpPr>
          <a:xfrm>
            <a:off x="8000255" y="784869"/>
            <a:ext cx="2361357" cy="5449021"/>
            <a:chOff x="8541099" y="691858"/>
            <a:chExt cx="2361357" cy="5542032"/>
          </a:xfrm>
        </p:grpSpPr>
        <p:pic>
          <p:nvPicPr>
            <p:cNvPr id="1026" name="Picture 2" descr="Screenshot of Word 2013">
              <a:extLst>
                <a:ext uri="{FF2B5EF4-FFF2-40B4-BE49-F238E27FC236}">
                  <a16:creationId xmlns:a16="http://schemas.microsoft.com/office/drawing/2014/main" id="{05540D32-7AB7-4E5A-B597-F2B9F6D3DE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36" t="4051" b="4730"/>
            <a:stretch/>
          </p:blipFill>
          <p:spPr bwMode="auto">
            <a:xfrm>
              <a:off x="8621486" y="691858"/>
              <a:ext cx="2280970" cy="54338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B84DA8E-52E0-42B1-B561-FAA5E26D9883}"/>
                </a:ext>
              </a:extLst>
            </p:cNvPr>
            <p:cNvSpPr/>
            <p:nvPr/>
          </p:nvSpPr>
          <p:spPr>
            <a:xfrm>
              <a:off x="8541099" y="5637125"/>
              <a:ext cx="974690" cy="59676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78FCA8-F430-4B4A-A18B-76001A7E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5D7A7C-A898-4ACD-BE48-54C8D345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18D4FE-D0D5-4DE6-9171-798F904D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1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541A-C64A-48F9-99A5-6D10A6A6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một Style mới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9123A-0049-4613-B239-754858FE9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3186437" cy="4110131"/>
          </a:xfrm>
        </p:spPr>
        <p:txBody>
          <a:bodyPr/>
          <a:lstStyle/>
          <a:p>
            <a:pPr algn="just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b="1" dirty="0"/>
              <a:t>New Style</a:t>
            </a:r>
          </a:p>
          <a:p>
            <a:pPr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/>
              <a:t>Style</a:t>
            </a:r>
          </a:p>
          <a:p>
            <a:pPr algn="just"/>
            <a:r>
              <a:rPr lang="en-US" dirty="0"/>
              <a:t>Click</a:t>
            </a:r>
            <a:r>
              <a:rPr lang="en-US" b="1" dirty="0"/>
              <a:t> OK</a:t>
            </a:r>
          </a:p>
        </p:txBody>
      </p:sp>
      <p:pic>
        <p:nvPicPr>
          <p:cNvPr id="2050" name="Picture 2" descr="Screenshot of Word 2013">
            <a:extLst>
              <a:ext uri="{FF2B5EF4-FFF2-40B4-BE49-F238E27FC236}">
                <a16:creationId xmlns:a16="http://schemas.microsoft.com/office/drawing/2014/main" id="{7FF2CF3A-CEA1-49B6-8665-A14F8379C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791" y="1263129"/>
            <a:ext cx="4813821" cy="4867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659F7-981A-41F8-A1CC-56469BC4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E423C-3BC0-4972-A0CE-AC2A2291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198E0-E301-4722-BE90-25104B7C8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7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B1EF-DA14-441B-9521-B095A41F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795" y="2170717"/>
            <a:ext cx="8915399" cy="1468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34B8E-A429-40F7-B562-00B15F45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287F4-8FB9-468F-A158-085AB136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CF9D4-7CF5-4C55-A109-0AD8977A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0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F97E-FCC4-4BAB-8AC2-FB5DD362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DFD2-5EA6-41C7-B428-06BEA46D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Theme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 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là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một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tập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hợp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colors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, 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fonts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,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và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effects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 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xác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định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giao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diện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tổng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thể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của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tài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liệu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. </a:t>
            </a:r>
          </a:p>
          <a:p>
            <a:pPr algn="just"/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Them</a:t>
            </a:r>
            <a:r>
              <a:rPr lang="en-US" b="1" dirty="0">
                <a:solidFill>
                  <a:srgbClr val="4E4E4E"/>
                </a:solidFill>
                <a:latin typeface="+mj-lt"/>
              </a:rPr>
              <a:t>es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dùng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để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thay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đổi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phong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cách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định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dạng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của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toàn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bộ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tài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liệu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một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cách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nhanh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chóng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và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dễ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dàng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.</a:t>
            </a:r>
          </a:p>
          <a:p>
            <a:pPr algn="just"/>
            <a:r>
              <a:rPr lang="en-US" dirty="0">
                <a:solidFill>
                  <a:srgbClr val="4E4E4E"/>
                </a:solidFill>
                <a:latin typeface="+mj-lt"/>
              </a:rPr>
              <a:t>Khi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tạo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mới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một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tài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liệu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thì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tài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liệu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đã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được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sử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dụng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một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Themes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mặc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định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là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4E4E4E"/>
                </a:solidFill>
                <a:latin typeface="+mj-lt"/>
              </a:rPr>
              <a:t>Office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</a:p>
          <a:p>
            <a:pPr algn="just"/>
            <a:r>
              <a:rPr lang="en-US" dirty="0" err="1">
                <a:solidFill>
                  <a:srgbClr val="4E4E4E"/>
                </a:solidFill>
                <a:latin typeface="+mj-lt"/>
              </a:rPr>
              <a:t>Một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Theme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gồm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3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thành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phần</a:t>
            </a:r>
            <a:r>
              <a:rPr lang="en-US" i="1" dirty="0">
                <a:solidFill>
                  <a:srgbClr val="4E4E4E"/>
                </a:solidFill>
                <a:latin typeface="+mj-lt"/>
              </a:rPr>
              <a:t>: </a:t>
            </a:r>
            <a:r>
              <a:rPr lang="en-US" b="1" i="1" dirty="0">
                <a:solidFill>
                  <a:srgbClr val="4E4E4E"/>
                </a:solidFill>
                <a:effectLst/>
                <a:latin typeface="+mj-lt"/>
              </a:rPr>
              <a:t>Theme colors, Theme fonts, Theme effects</a:t>
            </a:r>
            <a:endParaRPr lang="en-US" i="1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684B-FFD7-4E5C-AF61-C99426E0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08CEB-25EC-4789-A8DC-68BD8F5C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18226-C84A-455F-879E-177F8DE3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0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760A-F4F4-46D1-8E6C-33F8AC77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801A-6D1E-4AA8-B569-D041407A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Theme colors</a:t>
            </a:r>
            <a:r>
              <a:rPr lang="en-US" dirty="0"/>
              <a:t>: </a:t>
            </a:r>
            <a:r>
              <a:rPr lang="vi-VN" dirty="0"/>
              <a:t>Có 10 theme colors,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vi-VN" dirty="0"/>
              <a:t>các biến thể tối hơn và sáng 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vi-VN" dirty="0"/>
              <a:t>.</a:t>
            </a:r>
            <a:endParaRPr lang="en-US" dirty="0"/>
          </a:p>
        </p:txBody>
      </p:sp>
      <p:pic>
        <p:nvPicPr>
          <p:cNvPr id="3074" name="Picture 2" descr="Screenshot of Word 2013">
            <a:extLst>
              <a:ext uri="{FF2B5EF4-FFF2-40B4-BE49-F238E27FC236}">
                <a16:creationId xmlns:a16="http://schemas.microsoft.com/office/drawing/2014/main" id="{67CC2DF3-2C7D-497A-B8C1-D6DDBD6A2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286" y="2819895"/>
            <a:ext cx="2357507" cy="3310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F18DF-F0CE-459A-89A8-9B60AEEA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A584-9392-44FE-AB7C-60B765ED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F50A2-9D6A-47D1-80C6-14AA2A4E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50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167A-91D0-41DB-A9AF-EDBBF061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8C650-DD00-4AE6-92F7-428E9F1C1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110131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Theme fonts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b="1" i="1" dirty="0"/>
              <a:t>theme fonts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Font menu.</a:t>
            </a:r>
          </a:p>
        </p:txBody>
      </p:sp>
      <p:pic>
        <p:nvPicPr>
          <p:cNvPr id="4098" name="Picture 2" descr="Screenshot of Word 2013">
            <a:extLst>
              <a:ext uri="{FF2B5EF4-FFF2-40B4-BE49-F238E27FC236}">
                <a16:creationId xmlns:a16="http://schemas.microsoft.com/office/drawing/2014/main" id="{CD5BB788-D290-45A2-BEB4-04668ED84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3"/>
          <a:stretch/>
        </p:blipFill>
        <p:spPr bwMode="auto">
          <a:xfrm>
            <a:off x="4697597" y="2574557"/>
            <a:ext cx="4045791" cy="3131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01C1F-3673-4C37-9F6E-DE5ED560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7D030-4A03-4AF2-9993-A114B0EB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6417-539D-47CB-8845-F5230907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25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1A9D-1788-4E1E-B96C-49B8AA55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B267-739C-479A-BD3D-D1DC5C88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Theme effects: </a:t>
            </a:r>
            <a:r>
              <a:rPr lang="vi-VN" dirty="0"/>
              <a:t>Những hiệu ứng này ảnh hưởng đến </a:t>
            </a:r>
            <a:r>
              <a:rPr lang="vi-VN" b="1" dirty="0"/>
              <a:t>shape styles</a:t>
            </a:r>
            <a:r>
              <a:rPr lang="en-US" b="1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vi-VN" b="1" dirty="0"/>
              <a:t>shape</a:t>
            </a:r>
            <a:r>
              <a:rPr lang="vi-VN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vi-VN" dirty="0"/>
              <a:t> </a:t>
            </a:r>
            <a:r>
              <a:rPr lang="vi-VN" b="1" dirty="0"/>
              <a:t>SmartArt</a:t>
            </a:r>
            <a:r>
              <a:rPr lang="en-US" b="1" dirty="0"/>
              <a:t>.</a:t>
            </a:r>
          </a:p>
        </p:txBody>
      </p:sp>
      <p:pic>
        <p:nvPicPr>
          <p:cNvPr id="5122" name="Picture 2" descr="Screenshot of Word 2013">
            <a:extLst>
              <a:ext uri="{FF2B5EF4-FFF2-40B4-BE49-F238E27FC236}">
                <a16:creationId xmlns:a16="http://schemas.microsoft.com/office/drawing/2014/main" id="{8D6931C5-8CF4-4DB2-9998-BF55AD924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010" y="3429000"/>
            <a:ext cx="7701972" cy="2067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FFDAF-CDEF-421F-917D-A76D3F5D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042D4-296E-45F3-948E-F2354B69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0BF70-9E01-403A-857C-3E058118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0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0229-CE25-4F5C-92F6-D063CB53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Themes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467A-4AFB-4C28-ACAC-2FEE9F5B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Khi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/>
              <a:t>Themes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b="1" i="1" dirty="0" err="1"/>
              <a:t>phần</a:t>
            </a:r>
            <a:r>
              <a:rPr lang="en-US" b="1" i="1" dirty="0"/>
              <a:t> </a:t>
            </a:r>
            <a:r>
              <a:rPr lang="en-US" b="1" i="1" dirty="0" err="1"/>
              <a:t>tử</a:t>
            </a:r>
            <a:r>
              <a:rPr lang="en-US" b="1" i="1" dirty="0"/>
              <a:t> </a:t>
            </a:r>
            <a:r>
              <a:rPr lang="en-US" b="1" i="1" dirty="0" err="1"/>
              <a:t>của</a:t>
            </a:r>
            <a:r>
              <a:rPr lang="en-US" b="1" i="1" dirty="0"/>
              <a:t> Themes</a:t>
            </a:r>
            <a:r>
              <a:rPr lang="en-US" i="1" dirty="0"/>
              <a:t> </a:t>
            </a:r>
            <a:r>
              <a:rPr lang="en-US" i="1" dirty="0" err="1"/>
              <a:t>sẽ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cập</a:t>
            </a:r>
            <a:r>
              <a:rPr lang="en-US" i="1" dirty="0"/>
              <a:t> </a:t>
            </a:r>
            <a:r>
              <a:rPr lang="en-US" i="1" dirty="0" err="1"/>
              <a:t>nhật</a:t>
            </a:r>
            <a:r>
              <a:rPr lang="en-US" i="1" dirty="0"/>
              <a:t> </a:t>
            </a:r>
            <a:r>
              <a:rPr lang="en-US" i="1" dirty="0" err="1"/>
              <a:t>đồng</a:t>
            </a:r>
            <a:r>
              <a:rPr lang="en-US" i="1" dirty="0"/>
              <a:t> </a:t>
            </a:r>
            <a:r>
              <a:rPr lang="en-US" i="1" dirty="0" err="1"/>
              <a:t>thời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vi-VN" b="1" i="1" dirty="0"/>
              <a:t>Office theme mặc định </a:t>
            </a:r>
            <a:r>
              <a:rPr lang="vi-VN" dirty="0"/>
              <a:t>và </a:t>
            </a:r>
            <a:r>
              <a:rPr lang="vi-VN" b="1" i="1" dirty="0"/>
              <a:t>Organic theme</a:t>
            </a:r>
            <a:r>
              <a:rPr lang="vi-VN" dirty="0"/>
              <a:t>.</a:t>
            </a:r>
            <a:endParaRPr lang="en-US" dirty="0"/>
          </a:p>
        </p:txBody>
      </p:sp>
      <p:pic>
        <p:nvPicPr>
          <p:cNvPr id="6146" name="Picture 2" descr="Screenshot of Word 2013">
            <a:extLst>
              <a:ext uri="{FF2B5EF4-FFF2-40B4-BE49-F238E27FC236}">
                <a16:creationId xmlns:a16="http://schemas.microsoft.com/office/drawing/2014/main" id="{3D2C7673-86BD-4EE4-99FB-25E45DF05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601" y="3948481"/>
            <a:ext cx="3619500" cy="212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creenshot of Word 2013">
            <a:extLst>
              <a:ext uri="{FF2B5EF4-FFF2-40B4-BE49-F238E27FC236}">
                <a16:creationId xmlns:a16="http://schemas.microsoft.com/office/drawing/2014/main" id="{67702D0C-835F-4AC0-9F8E-9CA3A3F14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38" y="3948481"/>
            <a:ext cx="3619500" cy="212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A8936-F6D3-4E5F-8379-17003EFB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BB43-5F19-4A52-8094-A8BB9E60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5F2AA-F5FC-490D-BA31-EA33B964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00B8-75CD-4F55-A3C1-3A3B1DD1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Style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6F1F5F9-6093-47A6-8214-88265C3EC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745728"/>
              </p:ext>
            </p:extLst>
          </p:nvPr>
        </p:nvGraphicFramePr>
        <p:xfrm>
          <a:off x="2589212" y="1801091"/>
          <a:ext cx="8915400" cy="411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E3341-DA71-43EC-B81A-A8B1B815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A5383-2406-402C-8DD1-13ABD051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D53B-501D-4A8B-85A5-E232F0DC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99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D548-D8C9-4175-9DDA-A05BC7EB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Themes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D069-C897-4C91-B94A-7BD41BDF6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u="sng" dirty="0" err="1">
                <a:solidFill>
                  <a:srgbClr val="FF0000"/>
                </a:solidFill>
              </a:rPr>
              <a:t>Lưu</a:t>
            </a:r>
            <a:r>
              <a:rPr lang="en-US" b="1" u="sng" dirty="0">
                <a:solidFill>
                  <a:srgbClr val="FF0000"/>
                </a:solidFill>
              </a:rPr>
              <a:t> ý:</a:t>
            </a:r>
            <a:r>
              <a:rPr lang="en-US" dirty="0"/>
              <a:t> </a:t>
            </a:r>
            <a:r>
              <a:rPr lang="en-US" i="1" dirty="0" err="1"/>
              <a:t>Nếu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tài</a:t>
            </a:r>
            <a:r>
              <a:rPr lang="en-US" i="1" dirty="0"/>
              <a:t> </a:t>
            </a:r>
            <a:r>
              <a:rPr lang="en-US" i="1" dirty="0" err="1"/>
              <a:t>liệu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sử</a:t>
            </a:r>
            <a:r>
              <a:rPr lang="en-US" i="1" dirty="0"/>
              <a:t> </a:t>
            </a:r>
            <a:r>
              <a:rPr lang="en-US" i="1" dirty="0" err="1"/>
              <a:t>dụng</a:t>
            </a:r>
            <a:r>
              <a:rPr lang="en-US" i="1" dirty="0"/>
              <a:t> </a:t>
            </a:r>
            <a:r>
              <a:rPr lang="en-US" b="1" i="1" dirty="0"/>
              <a:t>built-in styles, </a:t>
            </a:r>
            <a:r>
              <a:rPr lang="en-US" i="1" dirty="0" err="1"/>
              <a:t>khi</a:t>
            </a:r>
            <a:r>
              <a:rPr lang="en-US" i="1" dirty="0"/>
              <a:t> </a:t>
            </a:r>
            <a:r>
              <a:rPr lang="en-US" i="1" dirty="0" err="1"/>
              <a:t>thay</a:t>
            </a:r>
            <a:r>
              <a:rPr lang="en-US" i="1" dirty="0"/>
              <a:t> </a:t>
            </a:r>
            <a:r>
              <a:rPr lang="en-US" i="1" dirty="0" err="1"/>
              <a:t>đổi</a:t>
            </a:r>
            <a:r>
              <a:rPr lang="en-US" i="1" dirty="0"/>
              <a:t> </a:t>
            </a:r>
            <a:r>
              <a:rPr lang="en-US" b="1" i="1" dirty="0"/>
              <a:t>Themes</a:t>
            </a:r>
            <a:r>
              <a:rPr lang="en-US" i="1" dirty="0"/>
              <a:t> </a:t>
            </a:r>
            <a:r>
              <a:rPr lang="en-US" i="1" dirty="0" err="1"/>
              <a:t>thì</a:t>
            </a:r>
            <a:r>
              <a:rPr lang="en-US" i="1" dirty="0"/>
              <a:t> </a:t>
            </a:r>
            <a:r>
              <a:rPr lang="en-US" b="1" i="1" dirty="0"/>
              <a:t>Font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b="1" i="1" dirty="0"/>
              <a:t>Style</a:t>
            </a:r>
            <a:r>
              <a:rPr lang="en-US" i="1" dirty="0"/>
              <a:t> </a:t>
            </a:r>
            <a:r>
              <a:rPr lang="en-US" i="1" dirty="0" err="1"/>
              <a:t>cũng</a:t>
            </a:r>
            <a:r>
              <a:rPr lang="en-US" i="1" dirty="0"/>
              <a:t> </a:t>
            </a:r>
            <a:r>
              <a:rPr lang="en-US" i="1" dirty="0" err="1"/>
              <a:t>thay</a:t>
            </a:r>
            <a:r>
              <a:rPr lang="en-US" i="1" dirty="0"/>
              <a:t> </a:t>
            </a:r>
            <a:r>
              <a:rPr lang="en-US" i="1" dirty="0" err="1"/>
              <a:t>đổi</a:t>
            </a:r>
            <a:r>
              <a:rPr lang="en-US" i="1" dirty="0"/>
              <a:t> </a:t>
            </a:r>
            <a:r>
              <a:rPr lang="en-US" i="1" dirty="0" err="1"/>
              <a:t>theo</a:t>
            </a:r>
            <a:r>
              <a:rPr lang="en-US" i="1" dirty="0"/>
              <a:t>, </a:t>
            </a:r>
            <a:r>
              <a:rPr lang="en-US" i="1" dirty="0" err="1"/>
              <a:t>vì</a:t>
            </a:r>
            <a:r>
              <a:rPr lang="en-US" i="1" dirty="0"/>
              <a:t> </a:t>
            </a:r>
            <a:r>
              <a:rPr lang="en-US" i="1" dirty="0" err="1"/>
              <a:t>tất</a:t>
            </a:r>
            <a:r>
              <a:rPr lang="en-US" i="1" dirty="0"/>
              <a:t> </a:t>
            </a:r>
            <a:r>
              <a:rPr lang="en-US" i="1" dirty="0" err="1"/>
              <a:t>cả</a:t>
            </a:r>
            <a:r>
              <a:rPr lang="en-US" i="1" dirty="0"/>
              <a:t> </a:t>
            </a:r>
            <a:r>
              <a:rPr lang="en-US" b="1" i="1" dirty="0"/>
              <a:t>built-in styles </a:t>
            </a:r>
            <a:r>
              <a:rPr lang="en-US" i="1" dirty="0" err="1"/>
              <a:t>đều</a:t>
            </a:r>
            <a:r>
              <a:rPr lang="en-US" i="1" dirty="0"/>
              <a:t> </a:t>
            </a:r>
            <a:r>
              <a:rPr lang="en-US" i="1" dirty="0" err="1"/>
              <a:t>dựa</a:t>
            </a:r>
            <a:r>
              <a:rPr lang="en-US" i="1" dirty="0"/>
              <a:t> </a:t>
            </a:r>
            <a:r>
              <a:rPr lang="en-US" i="1" dirty="0" err="1"/>
              <a:t>trên</a:t>
            </a:r>
            <a:r>
              <a:rPr lang="en-US" i="1" dirty="0"/>
              <a:t> </a:t>
            </a:r>
            <a:r>
              <a:rPr lang="en-US" b="1" i="1" dirty="0"/>
              <a:t>Theme fonts</a:t>
            </a:r>
            <a:r>
              <a:rPr lang="en-US" i="1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F6C9E-5791-477A-917C-0BB8165B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45C50-E574-4B78-A152-C675780C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AD7B-5C7B-4437-ABD5-BB8B6698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26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458A-ABF7-4608-9A72-F4CDFF7F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0B4A9-B7C5-4CD1-A8CC-E54589B34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Chọ</a:t>
            </a:r>
            <a:r>
              <a:rPr lang="en-US" dirty="0"/>
              <a:t> tab </a:t>
            </a:r>
            <a:r>
              <a:rPr lang="en-US" b="1" dirty="0"/>
              <a:t>Design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Themes</a:t>
            </a:r>
            <a:r>
              <a:rPr lang="en-US" dirty="0"/>
              <a:t>.</a:t>
            </a:r>
          </a:p>
          <a:p>
            <a:r>
              <a:rPr lang="en-US" dirty="0" err="1"/>
              <a:t>Trong</a:t>
            </a:r>
            <a:r>
              <a:rPr lang="en-US" dirty="0"/>
              <a:t> menu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Themes,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Themes</a:t>
            </a:r>
          </a:p>
        </p:txBody>
      </p:sp>
      <p:pic>
        <p:nvPicPr>
          <p:cNvPr id="7170" name="Picture 2" descr="Screenshot of Word 2013">
            <a:extLst>
              <a:ext uri="{FF2B5EF4-FFF2-40B4-BE49-F238E27FC236}">
                <a16:creationId xmlns:a16="http://schemas.microsoft.com/office/drawing/2014/main" id="{CCF51176-2175-48DA-A28D-59B033705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" b="41393"/>
          <a:stretch/>
        </p:blipFill>
        <p:spPr bwMode="auto">
          <a:xfrm>
            <a:off x="3351988" y="2924986"/>
            <a:ext cx="6549379" cy="3198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C571-20F9-4EAA-B6F1-7E40AB09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93D50-96B1-4E9B-B203-7635048D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6AAB6-3ABB-433D-A8DB-3D58609F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41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5AE3-01B7-4D7C-B904-67026067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Themes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5651087-1FC2-4373-A8D1-FF022E5B4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1715"/>
              </p:ext>
            </p:extLst>
          </p:nvPr>
        </p:nvGraphicFramePr>
        <p:xfrm>
          <a:off x="2589212" y="1801091"/>
          <a:ext cx="8915400" cy="411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A2406-0730-4E09-9450-0DB613BE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82DFA-7460-423F-91A2-2AC08210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1DAAC-3DA3-46D2-A512-B8EF4DCA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65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A25E-0035-47D3-B21D-07B78318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C62CF-4575-4A3D-AB56-D56A05752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Thay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đổi</a:t>
            </a:r>
            <a:r>
              <a:rPr lang="en-US" b="1" dirty="0">
                <a:solidFill>
                  <a:srgbClr val="FF0000"/>
                </a:solidFill>
              </a:rPr>
              <a:t> theme colors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Colors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menu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Color,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Customize Colors</a:t>
            </a:r>
            <a:r>
              <a:rPr lang="en-US" dirty="0">
                <a:latin typeface="+mj-lt"/>
              </a:rPr>
              <a:t>...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42EA2-3B77-4572-A877-1ECB6CED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DF5B5-6AED-4CAA-9EA8-5D63252D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5FBAC-22C9-4F3B-9E39-7B79185E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F18BE31-9D1F-4375-8863-F04B82DA8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141" y="3429000"/>
            <a:ext cx="4692666" cy="2778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480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3385-717C-4B57-98C1-4F6D37C2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C6E7-65F4-4735-BCCD-912637D26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Thay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đổi</a:t>
            </a:r>
            <a:r>
              <a:rPr lang="en-US" b="1" dirty="0">
                <a:solidFill>
                  <a:srgbClr val="FF0000"/>
                </a:solidFill>
              </a:rPr>
              <a:t> theme fonts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Fonts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/>
              <a:t>menu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lệnh</a:t>
            </a:r>
            <a:r>
              <a:rPr lang="en-US" b="1" dirty="0"/>
              <a:t> Font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Font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Customize Fonts...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 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Để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tùy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biến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từng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font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riêng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lẻ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3AE16-DF65-4AD6-B4B3-59394EEF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942B2-DB10-4E48-A156-E2C58E78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EDEC1-A089-4EB9-83AE-4DE3A44B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BBCB8E2-0736-4064-AE06-22B411EC1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81198"/>
            <a:ext cx="4001005" cy="3034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300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3C42-764B-41BA-AABE-2E6A7658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11989-9812-465C-BC41-51E8D5B74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Thay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đổi</a:t>
            </a:r>
            <a:r>
              <a:rPr lang="en-US" b="1" dirty="0">
                <a:solidFill>
                  <a:srgbClr val="FF0000"/>
                </a:solidFill>
              </a:rPr>
              <a:t> theme effects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Effects, </a:t>
            </a:r>
            <a:r>
              <a:rPr lang="en-US" dirty="0" err="1"/>
              <a:t>trong</a:t>
            </a:r>
            <a:r>
              <a:rPr lang="en-US" dirty="0"/>
              <a:t> menu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Effect,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ED8BD-EB7B-483B-9A6E-5B3057E2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7FADF-C737-4D5D-B04E-33ED004A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3EF55-6F5C-41AC-9F58-964FB876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95EAEE-22B0-4A48-97EE-2716A80DF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85" y="3213383"/>
            <a:ext cx="5295473" cy="3102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8131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3FC6-A3AF-4C5F-983F-E96057B6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790008" cy="1280890"/>
          </a:xfrm>
        </p:spPr>
        <p:txBody>
          <a:bodyPr>
            <a:normAutofit/>
          </a:bodyPr>
          <a:lstStyle/>
          <a:p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Themes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A22B0-9245-42FE-901F-C158BF8F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1F84318-9856-4A67-8CE7-23A223DD6362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US" sz="1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DD88-5FB8-4981-994C-3B5C1B345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1518"/>
            <a:ext cx="5205925" cy="4582371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Lưu</a:t>
            </a:r>
            <a:r>
              <a:rPr lang="en-US" b="1" dirty="0">
                <a:solidFill>
                  <a:srgbClr val="FF0000"/>
                </a:solidFill>
              </a:rPr>
              <a:t> Themes</a:t>
            </a:r>
            <a:r>
              <a:rPr lang="en-US" dirty="0"/>
              <a:t>: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i="1" dirty="0" err="1"/>
              <a:t>lưu</a:t>
            </a:r>
            <a:r>
              <a:rPr lang="en-US" i="1" dirty="0"/>
              <a:t> </a:t>
            </a:r>
            <a:r>
              <a:rPr lang="en-US" i="1" dirty="0" err="1"/>
              <a:t>lại</a:t>
            </a:r>
            <a:r>
              <a:rPr lang="en-US" i="1" dirty="0"/>
              <a:t> Themes </a:t>
            </a:r>
            <a:r>
              <a:rPr lang="en-US" i="1" dirty="0" err="1"/>
              <a:t>đã</a:t>
            </a:r>
            <a:r>
              <a:rPr lang="en-US" i="1" dirty="0"/>
              <a:t> </a:t>
            </a:r>
            <a:r>
              <a:rPr lang="en-US" i="1" dirty="0" err="1"/>
              <a:t>thiết</a:t>
            </a:r>
            <a:r>
              <a:rPr lang="en-US" i="1" dirty="0"/>
              <a:t> </a:t>
            </a:r>
            <a:r>
              <a:rPr lang="en-US" i="1" dirty="0" err="1"/>
              <a:t>kế</a:t>
            </a:r>
            <a:r>
              <a:rPr lang="en-US" i="1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lưu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Design</a:t>
            </a:r>
            <a:r>
              <a:rPr lang="en-US" dirty="0"/>
              <a:t>, 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Themes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Save Current Theme</a:t>
            </a:r>
            <a:r>
              <a:rPr lang="en-US" dirty="0"/>
              <a:t>...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b="1" dirty="0"/>
              <a:t>Save</a:t>
            </a:r>
            <a:r>
              <a:rPr lang="en-US" dirty="0"/>
              <a:t>: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Theme </a:t>
            </a:r>
            <a:r>
              <a:rPr lang="en-US" dirty="0" err="1"/>
              <a:t>trong</a:t>
            </a:r>
            <a:r>
              <a:rPr lang="en-US" dirty="0"/>
              <a:t> ô </a:t>
            </a:r>
            <a:r>
              <a:rPr lang="en-US" b="1" dirty="0"/>
              <a:t>File name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E06DB-5ECA-43D7-B655-CF484AD7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Bài giảng Style - Themes - GV: Từ Thị Xuân Hiền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78142-1174-466E-B5A0-CE29516C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14/05/202121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9DC5FE8-19CB-4C78-A8B9-E3BB7266CEB5}"/>
              </a:ext>
            </a:extLst>
          </p:cNvPr>
          <p:cNvGrpSpPr/>
          <p:nvPr/>
        </p:nvGrpSpPr>
        <p:grpSpPr>
          <a:xfrm>
            <a:off x="7725122" y="715486"/>
            <a:ext cx="4121678" cy="5600149"/>
            <a:chOff x="7382934" y="711199"/>
            <a:chExt cx="4121678" cy="5600149"/>
          </a:xfrm>
        </p:grpSpPr>
        <p:pic>
          <p:nvPicPr>
            <p:cNvPr id="8194" name="Picture 2" descr="Screenshot of Word 2013">
              <a:extLst>
                <a:ext uri="{FF2B5EF4-FFF2-40B4-BE49-F238E27FC236}">
                  <a16:creationId xmlns:a16="http://schemas.microsoft.com/office/drawing/2014/main" id="{AEB983B1-7FEC-4917-8C29-6E1E9B4788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" b="4369"/>
            <a:stretch/>
          </p:blipFill>
          <p:spPr bwMode="auto">
            <a:xfrm>
              <a:off x="7736146" y="711199"/>
              <a:ext cx="3768466" cy="541923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0FBBFD-54C5-44E9-9156-7E4276C67286}"/>
                </a:ext>
              </a:extLst>
            </p:cNvPr>
            <p:cNvSpPr/>
            <p:nvPr/>
          </p:nvSpPr>
          <p:spPr>
            <a:xfrm>
              <a:off x="7382934" y="5718495"/>
              <a:ext cx="3872801" cy="592853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6069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FFEF-ECDE-4E9D-97B9-E19C667A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82904-D2D0-4A64-ACEE-58D07A31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Sử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dụng</a:t>
            </a:r>
            <a:r>
              <a:rPr lang="en-US" b="1" dirty="0">
                <a:solidFill>
                  <a:srgbClr val="FF0000"/>
                </a:solidFill>
              </a:rPr>
              <a:t> Theme </a:t>
            </a:r>
            <a:r>
              <a:rPr lang="en-US" b="1" dirty="0" err="1">
                <a:solidFill>
                  <a:srgbClr val="FF0000"/>
                </a:solidFill>
              </a:rPr>
              <a:t>tùy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biến</a:t>
            </a:r>
            <a:r>
              <a:rPr lang="en-US" dirty="0"/>
              <a:t>: </a:t>
            </a:r>
          </a:p>
          <a:p>
            <a:pPr lvl="1" algn="just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/>
              <a:t>Theme </a:t>
            </a:r>
            <a:r>
              <a:rPr lang="en-US" b="1" dirty="0" err="1"/>
              <a:t>tùy</a:t>
            </a:r>
            <a:r>
              <a:rPr lang="en-US" b="1" dirty="0"/>
              <a:t>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themes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b="1" dirty="0"/>
              <a:t>Custom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278DF-B721-4AC1-A20F-60B65547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37BE8-22D2-4CB9-A3A6-AAF597E9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A529-3062-4B42-9451-32134B19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C2E32A-1EFA-451F-A819-2AEC21618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11" y="2907990"/>
            <a:ext cx="3287325" cy="3112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531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71E6-DC96-4FD2-A123-0BA7793F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34AAD-27F5-4276-A449-0113A80B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b="1" dirty="0">
                <a:solidFill>
                  <a:srgbClr val="FF0000"/>
                </a:solidFill>
              </a:rPr>
              <a:t>Paragraph styles</a:t>
            </a:r>
            <a:r>
              <a:rPr lang="vi-VN" dirty="0"/>
              <a:t>: Styles dùng để định dạng nhất quán cho các loại </a:t>
            </a:r>
            <a:r>
              <a:rPr lang="vi-VN" i="1" dirty="0"/>
              <a:t>paragraphs</a:t>
            </a:r>
            <a:r>
              <a:rPr lang="vi-VN" dirty="0"/>
              <a:t> khác nhau như: tiêu đề, nội dung văn bản, ghi chú, và danh sách các đoạn văn bản. </a:t>
            </a:r>
            <a:endParaRPr lang="en-US" dirty="0"/>
          </a:p>
          <a:p>
            <a:pPr algn="just"/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vi-VN" b="1" dirty="0">
                <a:solidFill>
                  <a:srgbClr val="FF0000"/>
                </a:solidFill>
              </a:rPr>
              <a:t> Style được xây dựng sẵn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vi-VN" dirty="0"/>
              <a:t>Heading 1 Heading 2, </a:t>
            </a:r>
            <a:r>
              <a:rPr lang="en-US" dirty="0"/>
              <a:t>…Heading 9</a:t>
            </a:r>
          </a:p>
          <a:p>
            <a:pPr lvl="1" algn="just"/>
            <a:r>
              <a:rPr lang="en-US" dirty="0"/>
              <a:t>Title, Sub Title</a:t>
            </a:r>
            <a:r>
              <a:rPr lang="vi-VN" dirty="0"/>
              <a:t>.</a:t>
            </a:r>
            <a:endParaRPr lang="en-US" dirty="0"/>
          </a:p>
          <a:p>
            <a:pPr lvl="1" algn="just"/>
            <a:r>
              <a:rPr lang="en-US" dirty="0"/>
              <a:t>Normal (style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67006-F2BD-404E-9541-C1543A6F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DEFF-349A-4918-B563-5B27D17D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F9EAB-2060-4C8C-ADB7-11A5EB0B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5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FD65-3A94-4E79-A3F4-EB0D267A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1962-C4FD-418E-BDBE-072E76108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b="1" dirty="0">
                <a:solidFill>
                  <a:srgbClr val="FF0000"/>
                </a:solidFill>
              </a:rPr>
              <a:t>Character Style</a:t>
            </a:r>
            <a:r>
              <a:rPr lang="vi-VN" dirty="0"/>
              <a:t>: được dùng để định dạng của các từ được chọn</a:t>
            </a:r>
            <a:r>
              <a:rPr lang="en-US" dirty="0"/>
              <a:t>.</a:t>
            </a:r>
            <a:endParaRPr lang="vi-VN" dirty="0"/>
          </a:p>
          <a:p>
            <a:r>
              <a:rPr lang="vi-VN" b="1" dirty="0"/>
              <a:t>Cách áp dụng Character Style</a:t>
            </a:r>
            <a:endParaRPr lang="vi-VN" dirty="0"/>
          </a:p>
          <a:p>
            <a:pPr lvl="1"/>
            <a:r>
              <a:rPr lang="vi-VN" dirty="0"/>
              <a:t>Chọn khối văn bản cần định dạng, hoặc đặt trỏ trong từ cần định dạng</a:t>
            </a:r>
          </a:p>
          <a:p>
            <a:pPr lvl="1"/>
            <a:r>
              <a:rPr lang="vi-VN" dirty="0"/>
              <a:t>Chọn một style trong </a:t>
            </a:r>
            <a:r>
              <a:rPr lang="vi-VN" b="1" dirty="0"/>
              <a:t>Style pane </a:t>
            </a:r>
            <a:r>
              <a:rPr lang="vi-VN" dirty="0"/>
              <a:t>hoặc chọn Style trong </a:t>
            </a:r>
            <a:r>
              <a:rPr lang="vi-VN" b="1" dirty="0"/>
              <a:t>nhóm lệnh Style </a:t>
            </a:r>
            <a:r>
              <a:rPr lang="vi-VN" dirty="0"/>
              <a:t>của tab </a:t>
            </a:r>
            <a:r>
              <a:rPr lang="vi-VN" b="1" dirty="0"/>
              <a:t>Home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C62B3-FE3B-4D90-990F-01A8D57F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D468-DFE6-425C-8865-DB5B3283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D64FE-8D2F-4F3D-9A57-9C2B6BEC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2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FCBD-29FD-4B8B-8C17-2A4D4373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2BF24-BC5B-4DA4-9C99-15CEA0F94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Style</a:t>
            </a:r>
          </a:p>
          <a:p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Trong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nhóm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Styles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 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trên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tab 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Home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, click 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More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 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Screenshot of Word 2013">
            <a:extLst>
              <a:ext uri="{FF2B5EF4-FFF2-40B4-BE49-F238E27FC236}">
                <a16:creationId xmlns:a16="http://schemas.microsoft.com/office/drawing/2014/main" id="{63021DC0-9AF8-4CDE-A8C7-7675B9C62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91399"/>
            <a:ext cx="8892693" cy="1774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67A69-6493-4F93-A14A-E652C082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56359-7871-4EFB-A5B1-27AD28D9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49B30-0AF8-445F-8DEA-EFC087CA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6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9035-E42E-437A-A7A2-9666F987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AA8F-DF28-4102-AEF8-873939C7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style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pic>
        <p:nvPicPr>
          <p:cNvPr id="2050" name="Picture 2" descr="Screenshot of Word 2013">
            <a:extLst>
              <a:ext uri="{FF2B5EF4-FFF2-40B4-BE49-F238E27FC236}">
                <a16:creationId xmlns:a16="http://schemas.microsoft.com/office/drawing/2014/main" id="{6832CD8A-4EEE-426C-BB99-2449BD700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130" y="2331768"/>
            <a:ext cx="4881346" cy="3798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0902A-E009-4A94-A5DE-A8CFDB8D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2A66D-20D9-4F57-9800-578E74BC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B3169-30FC-40BB-912F-A6EFFF0C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BB8F-210D-4DEE-A8D5-D81062C0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Style set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71394F5-9D91-4CD0-B169-CC4CA6258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867148"/>
              </p:ext>
            </p:extLst>
          </p:nvPr>
        </p:nvGraphicFramePr>
        <p:xfrm>
          <a:off x="2589212" y="1801091"/>
          <a:ext cx="8915400" cy="411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EB1D-1045-4AF9-A557-04C464AA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1E911-6E7D-42E8-9FC9-102BA5DF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8BC59-F4EE-41EF-8917-00598AE7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0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2643-5BD7-463E-B401-9B4BC571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Style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8BB1A-3D34-4AB6-AFCD-30FA4CDE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style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Design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Document Formatting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/>
              <a:t>Style set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pic>
        <p:nvPicPr>
          <p:cNvPr id="1026" name="Picture 2" descr="Screenshot of Word 2013">
            <a:extLst>
              <a:ext uri="{FF2B5EF4-FFF2-40B4-BE49-F238E27FC236}">
                <a16:creationId xmlns:a16="http://schemas.microsoft.com/office/drawing/2014/main" id="{55D17D2B-4C87-4BE7-9622-6C8D3BDF9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828" y="3994401"/>
            <a:ext cx="8347205" cy="1607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24B64-E7BF-44E4-ACE2-3064CFC0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DFE08-507B-4977-A37B-C4359A3C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2A8BB-3714-4D05-8D68-E50B16C4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3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D502-0DAF-4F44-9E45-6411BA01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7E07-528A-4240-8FE9-F8C0BBA0D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Home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Style</a:t>
            </a:r>
            <a:r>
              <a:rPr lang="en-US" dirty="0"/>
              <a:t>, click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b="1" i="1" dirty="0"/>
              <a:t>Style </a:t>
            </a:r>
            <a:r>
              <a:rPr lang="en-US" b="1" i="1" dirty="0" err="1"/>
              <a:t>cần</a:t>
            </a:r>
            <a:r>
              <a:rPr lang="en-US" b="1" i="1" dirty="0"/>
              <a:t> </a:t>
            </a:r>
            <a:r>
              <a:rPr lang="en-US" b="1" i="1" dirty="0" err="1"/>
              <a:t>hiệu</a:t>
            </a:r>
            <a:r>
              <a:rPr lang="en-US" b="1" i="1" dirty="0"/>
              <a:t> </a:t>
            </a:r>
            <a:r>
              <a:rPr lang="en-US" b="1" i="1" dirty="0" err="1"/>
              <a:t>chỉnh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Modify</a:t>
            </a:r>
          </a:p>
        </p:txBody>
      </p:sp>
      <p:pic>
        <p:nvPicPr>
          <p:cNvPr id="2050" name="Picture 2" descr="Screenshot of Excel 2013">
            <a:extLst>
              <a:ext uri="{FF2B5EF4-FFF2-40B4-BE49-F238E27FC236}">
                <a16:creationId xmlns:a16="http://schemas.microsoft.com/office/drawing/2014/main" id="{2C4AEDB6-7EDB-48BF-AC96-5F059F5CD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121" y="3097578"/>
            <a:ext cx="5413195" cy="2650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D7BC3-5744-40B5-89BF-56F88025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3CB26-77F1-4228-9E69-87E03F99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B1F1D-825C-4179-9FF5-410ACE5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169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3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442</TotalTime>
  <Words>1265</Words>
  <Application>Microsoft Office PowerPoint</Application>
  <PresentationFormat>Widescreen</PresentationFormat>
  <Paragraphs>161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 3</vt:lpstr>
      <vt:lpstr>Wisp</vt:lpstr>
      <vt:lpstr>Bài 5  Style - Themes</vt:lpstr>
      <vt:lpstr>Khái niệm Style</vt:lpstr>
      <vt:lpstr>Khái niệm Style</vt:lpstr>
      <vt:lpstr>Khái niệm Style</vt:lpstr>
      <vt:lpstr>Áp dụng Style</vt:lpstr>
      <vt:lpstr>Áp dụng Style</vt:lpstr>
      <vt:lpstr>Style set</vt:lpstr>
      <vt:lpstr>Áp dụng Style set</vt:lpstr>
      <vt:lpstr>Hiệu chỉnh Style</vt:lpstr>
      <vt:lpstr>Hiệu chỉnh Style</vt:lpstr>
      <vt:lpstr>Hiệu chỉnh Style</vt:lpstr>
      <vt:lpstr>Tạo một Style mới</vt:lpstr>
      <vt:lpstr>Tạo một Style mới</vt:lpstr>
      <vt:lpstr>Themes</vt:lpstr>
      <vt:lpstr>Khái niệm Themes</vt:lpstr>
      <vt:lpstr>Các phần tử của Themes</vt:lpstr>
      <vt:lpstr>Các phần tử của Themes</vt:lpstr>
      <vt:lpstr>Các phần tử của Themes</vt:lpstr>
      <vt:lpstr>Sử dụng phần tử của Themes </vt:lpstr>
      <vt:lpstr>Sử dụng phần tử của Themes </vt:lpstr>
      <vt:lpstr>Cách đổi Themes</vt:lpstr>
      <vt:lpstr>Tùy biến Themes</vt:lpstr>
      <vt:lpstr>Tùy biến Themes</vt:lpstr>
      <vt:lpstr>Tùy biến Themes</vt:lpstr>
      <vt:lpstr>Tùy biến Themes</vt:lpstr>
      <vt:lpstr>Tùy biến Themes</vt:lpstr>
      <vt:lpstr>Tùy biến Themes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6: Định dạng văn bản sử dụng Style (3t)</dc:title>
  <dc:creator>L and Lifetime</dc:creator>
  <cp:lastModifiedBy>L and Lifetime</cp:lastModifiedBy>
  <cp:revision>37</cp:revision>
  <dcterms:created xsi:type="dcterms:W3CDTF">2021-05-13T02:13:49Z</dcterms:created>
  <dcterms:modified xsi:type="dcterms:W3CDTF">2021-05-25T23:20:08Z</dcterms:modified>
  <cp:contentStatus/>
</cp:coreProperties>
</file>