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81" r:id="rId2"/>
    <p:sldId id="542" r:id="rId3"/>
    <p:sldId id="543" r:id="rId4"/>
    <p:sldId id="546" r:id="rId5"/>
    <p:sldId id="544" r:id="rId6"/>
    <p:sldId id="564" r:id="rId7"/>
    <p:sldId id="565" r:id="rId8"/>
    <p:sldId id="567" r:id="rId9"/>
    <p:sldId id="566" r:id="rId10"/>
    <p:sldId id="568" r:id="rId11"/>
    <p:sldId id="548" r:id="rId12"/>
    <p:sldId id="549" r:id="rId13"/>
    <p:sldId id="545" r:id="rId14"/>
    <p:sldId id="550" r:id="rId15"/>
    <p:sldId id="551" r:id="rId16"/>
    <p:sldId id="552" r:id="rId17"/>
    <p:sldId id="554" r:id="rId18"/>
    <p:sldId id="555" r:id="rId19"/>
    <p:sldId id="556" r:id="rId20"/>
    <p:sldId id="557" r:id="rId21"/>
    <p:sldId id="558" r:id="rId22"/>
    <p:sldId id="560" r:id="rId23"/>
    <p:sldId id="561" r:id="rId24"/>
    <p:sldId id="563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3" autoAdjust="0"/>
    <p:restoredTop sz="94660"/>
  </p:normalViewPr>
  <p:slideViewPr>
    <p:cSldViewPr snapToGrid="0">
      <p:cViewPr varScale="1">
        <p:scale>
          <a:sx n="82" d="100"/>
          <a:sy n="82" d="100"/>
        </p:scale>
        <p:origin x="5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24EC60-2AD6-4AAE-9DFC-738AFDCFA112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E2EA4BA5-169E-4259-88A7-302334302E6F}">
      <dgm:prSet custT="1"/>
      <dgm:spPr/>
      <dgm:t>
        <a:bodyPr/>
        <a:lstStyle/>
        <a:p>
          <a:pPr algn="just"/>
          <a:r>
            <a:rPr lang="vi-VN" sz="3600" dirty="0"/>
            <a:t>Khi tạo một tài liệu dài gồm nhiều phần, nhiều chương, để người đọc có thể nắm bắt được nội dung tổng quan của tài liệu</a:t>
          </a:r>
          <a:r>
            <a:rPr lang="en-US" sz="3600" dirty="0"/>
            <a:t>, </a:t>
          </a:r>
          <a:r>
            <a:rPr lang="vi-VN" sz="3600" dirty="0"/>
            <a:t>Word </a:t>
          </a:r>
          <a:r>
            <a:rPr lang="en-US" sz="3600" dirty="0" err="1"/>
            <a:t>cung</a:t>
          </a:r>
          <a:r>
            <a:rPr lang="en-US" sz="3600" dirty="0"/>
            <a:t> </a:t>
          </a:r>
          <a:r>
            <a:rPr lang="en-US" sz="3600" dirty="0" err="1"/>
            <a:t>cấp</a:t>
          </a:r>
          <a:r>
            <a:rPr lang="en-US" sz="3600" dirty="0"/>
            <a:t> </a:t>
          </a:r>
          <a:r>
            <a:rPr lang="en-US" sz="3600" dirty="0" err="1"/>
            <a:t>chức</a:t>
          </a:r>
          <a:r>
            <a:rPr lang="en-US" sz="3600" dirty="0"/>
            <a:t> </a:t>
          </a:r>
          <a:r>
            <a:rPr lang="en-US" sz="3600" dirty="0" err="1"/>
            <a:t>năng</a:t>
          </a:r>
          <a:r>
            <a:rPr lang="en-US" sz="3600" dirty="0"/>
            <a:t> </a:t>
          </a:r>
          <a:r>
            <a:rPr lang="en-US" sz="3600" b="1" dirty="0"/>
            <a:t>Table of content</a:t>
          </a:r>
          <a:r>
            <a:rPr lang="vi-VN" sz="3600" dirty="0"/>
            <a:t>, giúp </a:t>
          </a:r>
          <a:r>
            <a:rPr lang="en-US" sz="3600" dirty="0" err="1"/>
            <a:t>người</a:t>
          </a:r>
          <a:r>
            <a:rPr lang="en-US" sz="3600" dirty="0"/>
            <a:t> </a:t>
          </a:r>
          <a:r>
            <a:rPr lang="en-US" sz="3600" dirty="0" err="1"/>
            <a:t>dùng</a:t>
          </a:r>
          <a:r>
            <a:rPr lang="vi-VN" sz="3600" dirty="0"/>
            <a:t> dễ dàng sắp xếp và điều hướng tài liệu</a:t>
          </a:r>
          <a:r>
            <a:rPr lang="en-US" sz="3600" dirty="0"/>
            <a:t>.</a:t>
          </a:r>
        </a:p>
      </dgm:t>
    </dgm:pt>
    <dgm:pt modelId="{8266F94C-AC0F-409C-8602-F1AD30BBDD4C}" type="parTrans" cxnId="{187735DF-F011-4EF8-AF5F-FC8C0058DB59}">
      <dgm:prSet/>
      <dgm:spPr/>
      <dgm:t>
        <a:bodyPr/>
        <a:lstStyle/>
        <a:p>
          <a:endParaRPr lang="en-US"/>
        </a:p>
      </dgm:t>
    </dgm:pt>
    <dgm:pt modelId="{676E95B3-FB2E-47DE-9DE8-CAE2A974290F}" type="sibTrans" cxnId="{187735DF-F011-4EF8-AF5F-FC8C0058DB59}">
      <dgm:prSet/>
      <dgm:spPr/>
      <dgm:t>
        <a:bodyPr/>
        <a:lstStyle/>
        <a:p>
          <a:endParaRPr lang="en-US"/>
        </a:p>
      </dgm:t>
    </dgm:pt>
    <dgm:pt modelId="{C63BD051-F773-4549-9D8D-FF97C93603EE}" type="pres">
      <dgm:prSet presAssocID="{8624EC60-2AD6-4AAE-9DFC-738AFDCFA112}" presName="linear" presStyleCnt="0">
        <dgm:presLayoutVars>
          <dgm:animLvl val="lvl"/>
          <dgm:resizeHandles val="exact"/>
        </dgm:presLayoutVars>
      </dgm:prSet>
      <dgm:spPr/>
    </dgm:pt>
    <dgm:pt modelId="{5737ECA6-679B-4AFB-9189-3C3B74F53832}" type="pres">
      <dgm:prSet presAssocID="{E2EA4BA5-169E-4259-88A7-302334302E6F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E888D359-1AAD-4246-B809-C4A283E5B67F}" type="presOf" srcId="{8624EC60-2AD6-4AAE-9DFC-738AFDCFA112}" destId="{C63BD051-F773-4549-9D8D-FF97C93603EE}" srcOrd="0" destOrd="0" presId="urn:microsoft.com/office/officeart/2005/8/layout/vList2"/>
    <dgm:cxn modelId="{187735DF-F011-4EF8-AF5F-FC8C0058DB59}" srcId="{8624EC60-2AD6-4AAE-9DFC-738AFDCFA112}" destId="{E2EA4BA5-169E-4259-88A7-302334302E6F}" srcOrd="0" destOrd="0" parTransId="{8266F94C-AC0F-409C-8602-F1AD30BBDD4C}" sibTransId="{676E95B3-FB2E-47DE-9DE8-CAE2A974290F}"/>
    <dgm:cxn modelId="{C6B860F6-A552-4359-989C-02FD67113FB6}" type="presOf" srcId="{E2EA4BA5-169E-4259-88A7-302334302E6F}" destId="{5737ECA6-679B-4AFB-9189-3C3B74F53832}" srcOrd="0" destOrd="0" presId="urn:microsoft.com/office/officeart/2005/8/layout/vList2"/>
    <dgm:cxn modelId="{7F364382-CD95-40A3-949E-1FF3E28C51FA}" type="presParOf" srcId="{C63BD051-F773-4549-9D8D-FF97C93603EE}" destId="{5737ECA6-679B-4AFB-9189-3C3B74F5383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C8265C3-E75B-4274-9A4B-180C07F848C5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en-US"/>
        </a:p>
      </dgm:t>
    </dgm:pt>
    <dgm:pt modelId="{4595199A-2AC1-492B-A468-625AE03B1D93}">
      <dgm:prSet/>
      <dgm:spPr/>
      <dgm:t>
        <a:bodyPr/>
        <a:lstStyle/>
        <a:p>
          <a:r>
            <a:rPr lang="vi-VN" dirty="0"/>
            <a:t>Việc sử dụng các ghi chú là cần thiết </a:t>
          </a:r>
          <a:r>
            <a:rPr lang="en-US" dirty="0" err="1"/>
            <a:t>nhằm</a:t>
          </a:r>
          <a:r>
            <a:rPr lang="vi-VN" dirty="0"/>
            <a:t> cung cấp thông tin về các nguồn trích dẫn, sự kiện và ý kiến. </a:t>
          </a:r>
          <a:endParaRPr lang="en-US" dirty="0"/>
        </a:p>
      </dgm:t>
    </dgm:pt>
    <dgm:pt modelId="{0B46186A-11EE-4AB0-B1F7-89BA147973E8}" type="parTrans" cxnId="{F198A2DB-50DD-4FD7-BB78-F8276A28691E}">
      <dgm:prSet/>
      <dgm:spPr/>
      <dgm:t>
        <a:bodyPr/>
        <a:lstStyle/>
        <a:p>
          <a:endParaRPr lang="en-US"/>
        </a:p>
      </dgm:t>
    </dgm:pt>
    <dgm:pt modelId="{C9E09CF7-3B0F-4296-9573-3E011312825B}" type="sibTrans" cxnId="{F198A2DB-50DD-4FD7-BB78-F8276A28691E}">
      <dgm:prSet/>
      <dgm:spPr/>
      <dgm:t>
        <a:bodyPr/>
        <a:lstStyle/>
        <a:p>
          <a:endParaRPr lang="en-US"/>
        </a:p>
      </dgm:t>
    </dgm:pt>
    <dgm:pt modelId="{5029EA56-F434-45A0-9F59-E3E331477820}">
      <dgm:prSet/>
      <dgm:spPr/>
      <dgm:t>
        <a:bodyPr/>
        <a:lstStyle/>
        <a:p>
          <a:r>
            <a:rPr lang="vi-VN" b="1" dirty="0"/>
            <a:t>Chú thích (Footnotes) </a:t>
          </a:r>
          <a:r>
            <a:rPr lang="vi-VN" dirty="0"/>
            <a:t>xuất hiện ở dưới cùng của trang.</a:t>
          </a:r>
          <a:endParaRPr lang="en-US" dirty="0"/>
        </a:p>
      </dgm:t>
    </dgm:pt>
    <dgm:pt modelId="{97A08ECE-CF11-4A7E-8F2C-C86E78518D93}" type="parTrans" cxnId="{C425AAF3-F9AF-4F3C-85CB-4D340E1FCECC}">
      <dgm:prSet/>
      <dgm:spPr/>
      <dgm:t>
        <a:bodyPr/>
        <a:lstStyle/>
        <a:p>
          <a:endParaRPr lang="en-US"/>
        </a:p>
      </dgm:t>
    </dgm:pt>
    <dgm:pt modelId="{6D00E00C-8367-4661-8FCF-0200280591FC}" type="sibTrans" cxnId="{C425AAF3-F9AF-4F3C-85CB-4D340E1FCECC}">
      <dgm:prSet/>
      <dgm:spPr/>
      <dgm:t>
        <a:bodyPr/>
        <a:lstStyle/>
        <a:p>
          <a:endParaRPr lang="en-US"/>
        </a:p>
      </dgm:t>
    </dgm:pt>
    <dgm:pt modelId="{59252DD1-C3A4-47BC-9EF7-C35A966645BE}">
      <dgm:prSet/>
      <dgm:spPr/>
      <dgm:t>
        <a:bodyPr/>
        <a:lstStyle/>
        <a:p>
          <a:r>
            <a:rPr lang="vi-VN" b="1" dirty="0"/>
            <a:t>Ghi chú (endnotes) </a:t>
          </a:r>
          <a:r>
            <a:rPr lang="vi-VN" dirty="0"/>
            <a:t>xuất hiện ở cuối của một tài liệu hoặc một phần, nếu tài liệu chứa nhiều phần. Vị trí mặc định là vào cuối của tài liệu.</a:t>
          </a:r>
          <a:endParaRPr lang="en-US" dirty="0"/>
        </a:p>
      </dgm:t>
    </dgm:pt>
    <dgm:pt modelId="{150F4DB2-3704-4F41-9381-4B80C8357CEE}" type="parTrans" cxnId="{BD0F3320-13AB-4BCC-96B9-CA72452319CC}">
      <dgm:prSet/>
      <dgm:spPr/>
      <dgm:t>
        <a:bodyPr/>
        <a:lstStyle/>
        <a:p>
          <a:endParaRPr lang="en-US"/>
        </a:p>
      </dgm:t>
    </dgm:pt>
    <dgm:pt modelId="{E82C2F66-AEA0-4723-8F17-C4A9144965BE}" type="sibTrans" cxnId="{BD0F3320-13AB-4BCC-96B9-CA72452319CC}">
      <dgm:prSet/>
      <dgm:spPr/>
      <dgm:t>
        <a:bodyPr/>
        <a:lstStyle/>
        <a:p>
          <a:endParaRPr lang="en-US"/>
        </a:p>
      </dgm:t>
    </dgm:pt>
    <dgm:pt modelId="{668C670A-6717-4208-97A6-552F07D2B409}" type="pres">
      <dgm:prSet presAssocID="{7C8265C3-E75B-4274-9A4B-180C07F848C5}" presName="linear" presStyleCnt="0">
        <dgm:presLayoutVars>
          <dgm:animLvl val="lvl"/>
          <dgm:resizeHandles val="exact"/>
        </dgm:presLayoutVars>
      </dgm:prSet>
      <dgm:spPr/>
    </dgm:pt>
    <dgm:pt modelId="{F22C5FDF-560C-4D5A-AAEC-BF93F17EEC90}" type="pres">
      <dgm:prSet presAssocID="{4595199A-2AC1-492B-A468-625AE03B1D9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0B17FD7-FC16-43BF-A7C3-6ED40C50A429}" type="pres">
      <dgm:prSet presAssocID="{C9E09CF7-3B0F-4296-9573-3E011312825B}" presName="spacer" presStyleCnt="0"/>
      <dgm:spPr/>
    </dgm:pt>
    <dgm:pt modelId="{8D32D04C-0F49-4048-B731-3A4D2E90BA47}" type="pres">
      <dgm:prSet presAssocID="{5029EA56-F434-45A0-9F59-E3E33147782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FFE035F-F6AE-44B3-8ABC-D6CC4EF314D5}" type="pres">
      <dgm:prSet presAssocID="{6D00E00C-8367-4661-8FCF-0200280591FC}" presName="spacer" presStyleCnt="0"/>
      <dgm:spPr/>
    </dgm:pt>
    <dgm:pt modelId="{168F81F8-ED79-4892-9AC4-CA8C411E3B6E}" type="pres">
      <dgm:prSet presAssocID="{59252DD1-C3A4-47BC-9EF7-C35A966645BE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34996515-3F64-4844-B505-A38381E2D26D}" type="presOf" srcId="{5029EA56-F434-45A0-9F59-E3E331477820}" destId="{8D32D04C-0F49-4048-B731-3A4D2E90BA47}" srcOrd="0" destOrd="0" presId="urn:microsoft.com/office/officeart/2005/8/layout/vList2"/>
    <dgm:cxn modelId="{DDB7AF18-1F55-4DF4-AED8-3F0598EFC52B}" type="presOf" srcId="{4595199A-2AC1-492B-A468-625AE03B1D93}" destId="{F22C5FDF-560C-4D5A-AAEC-BF93F17EEC90}" srcOrd="0" destOrd="0" presId="urn:microsoft.com/office/officeart/2005/8/layout/vList2"/>
    <dgm:cxn modelId="{BD0F3320-13AB-4BCC-96B9-CA72452319CC}" srcId="{7C8265C3-E75B-4274-9A4B-180C07F848C5}" destId="{59252DD1-C3A4-47BC-9EF7-C35A966645BE}" srcOrd="2" destOrd="0" parTransId="{150F4DB2-3704-4F41-9381-4B80C8357CEE}" sibTransId="{E82C2F66-AEA0-4723-8F17-C4A9144965BE}"/>
    <dgm:cxn modelId="{10F6E2BB-CC22-41A4-A231-4A83B6240CA2}" type="presOf" srcId="{59252DD1-C3A4-47BC-9EF7-C35A966645BE}" destId="{168F81F8-ED79-4892-9AC4-CA8C411E3B6E}" srcOrd="0" destOrd="0" presId="urn:microsoft.com/office/officeart/2005/8/layout/vList2"/>
    <dgm:cxn modelId="{AE55D5D2-948B-4D03-BF6A-B8B5BABF30FE}" type="presOf" srcId="{7C8265C3-E75B-4274-9A4B-180C07F848C5}" destId="{668C670A-6717-4208-97A6-552F07D2B409}" srcOrd="0" destOrd="0" presId="urn:microsoft.com/office/officeart/2005/8/layout/vList2"/>
    <dgm:cxn modelId="{F198A2DB-50DD-4FD7-BB78-F8276A28691E}" srcId="{7C8265C3-E75B-4274-9A4B-180C07F848C5}" destId="{4595199A-2AC1-492B-A468-625AE03B1D93}" srcOrd="0" destOrd="0" parTransId="{0B46186A-11EE-4AB0-B1F7-89BA147973E8}" sibTransId="{C9E09CF7-3B0F-4296-9573-3E011312825B}"/>
    <dgm:cxn modelId="{C425AAF3-F9AF-4F3C-85CB-4D340E1FCECC}" srcId="{7C8265C3-E75B-4274-9A4B-180C07F848C5}" destId="{5029EA56-F434-45A0-9F59-E3E331477820}" srcOrd="1" destOrd="0" parTransId="{97A08ECE-CF11-4A7E-8F2C-C86E78518D93}" sibTransId="{6D00E00C-8367-4661-8FCF-0200280591FC}"/>
    <dgm:cxn modelId="{16AB7C6A-C24B-4F9C-A4F2-9CDAAF124104}" type="presParOf" srcId="{668C670A-6717-4208-97A6-552F07D2B409}" destId="{F22C5FDF-560C-4D5A-AAEC-BF93F17EEC90}" srcOrd="0" destOrd="0" presId="urn:microsoft.com/office/officeart/2005/8/layout/vList2"/>
    <dgm:cxn modelId="{E89F2193-9A00-4C91-AABD-341C8755F9F2}" type="presParOf" srcId="{668C670A-6717-4208-97A6-552F07D2B409}" destId="{70B17FD7-FC16-43BF-A7C3-6ED40C50A429}" srcOrd="1" destOrd="0" presId="urn:microsoft.com/office/officeart/2005/8/layout/vList2"/>
    <dgm:cxn modelId="{4001573B-20BE-4563-8397-1A789A2594EA}" type="presParOf" srcId="{668C670A-6717-4208-97A6-552F07D2B409}" destId="{8D32D04C-0F49-4048-B731-3A4D2E90BA47}" srcOrd="2" destOrd="0" presId="urn:microsoft.com/office/officeart/2005/8/layout/vList2"/>
    <dgm:cxn modelId="{225A3E46-2929-48E3-9CA4-2AC78D89E377}" type="presParOf" srcId="{668C670A-6717-4208-97A6-552F07D2B409}" destId="{CFFE035F-F6AE-44B3-8ABC-D6CC4EF314D5}" srcOrd="3" destOrd="0" presId="urn:microsoft.com/office/officeart/2005/8/layout/vList2"/>
    <dgm:cxn modelId="{33DA0E32-0E89-4BA6-BF97-D8DC89DAE03D}" type="presParOf" srcId="{668C670A-6717-4208-97A6-552F07D2B409}" destId="{168F81F8-ED79-4892-9AC4-CA8C411E3B6E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0A394BB-C58B-468A-93DA-B5480E4DCF9F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en-US"/>
        </a:p>
      </dgm:t>
    </dgm:pt>
    <dgm:pt modelId="{AC93491B-C115-4E4B-A33E-549C29230892}">
      <dgm:prSet custT="1"/>
      <dgm:spPr/>
      <dgm:t>
        <a:bodyPr/>
        <a:lstStyle/>
        <a:p>
          <a:pPr algn="just"/>
          <a:r>
            <a:rPr lang="en-US" sz="3600" dirty="0" err="1"/>
            <a:t>Hình</a:t>
          </a:r>
          <a:r>
            <a:rPr lang="en-US" sz="3600" dirty="0"/>
            <a:t> </a:t>
          </a:r>
          <a:r>
            <a:rPr lang="en-US" sz="3600" dirty="0" err="1"/>
            <a:t>ảnh</a:t>
          </a:r>
          <a:r>
            <a:rPr lang="en-US" sz="3600" dirty="0"/>
            <a:t> </a:t>
          </a:r>
          <a:r>
            <a:rPr lang="en-US" sz="3600" dirty="0" err="1"/>
            <a:t>chèn</a:t>
          </a:r>
          <a:r>
            <a:rPr lang="en-US" sz="3600" dirty="0"/>
            <a:t> </a:t>
          </a:r>
          <a:r>
            <a:rPr lang="en-US" sz="3600" dirty="0" err="1"/>
            <a:t>vào</a:t>
          </a:r>
          <a:r>
            <a:rPr lang="en-US" sz="3600" dirty="0"/>
            <a:t> </a:t>
          </a:r>
          <a:r>
            <a:rPr lang="en-US" sz="3600" dirty="0" err="1"/>
            <a:t>tài</a:t>
          </a:r>
          <a:r>
            <a:rPr lang="en-US" sz="3600" dirty="0"/>
            <a:t> </a:t>
          </a:r>
          <a:r>
            <a:rPr lang="en-US" sz="3600" dirty="0" err="1"/>
            <a:t>liệu</a:t>
          </a:r>
          <a:r>
            <a:rPr lang="en-US" sz="3600" dirty="0"/>
            <a:t> </a:t>
          </a:r>
          <a:r>
            <a:rPr lang="en-US" sz="3600" dirty="0" err="1"/>
            <a:t>nhằm</a:t>
          </a:r>
          <a:r>
            <a:rPr lang="en-US" sz="3600" dirty="0"/>
            <a:t> </a:t>
          </a:r>
          <a:r>
            <a:rPr lang="en-US" sz="3600" dirty="0" err="1"/>
            <a:t>mục</a:t>
          </a:r>
          <a:r>
            <a:rPr lang="en-US" sz="3600" dirty="0"/>
            <a:t> </a:t>
          </a:r>
          <a:r>
            <a:rPr lang="en-US" sz="3600" dirty="0" err="1"/>
            <a:t>đích</a:t>
          </a:r>
          <a:r>
            <a:rPr lang="en-US" sz="3600" dirty="0"/>
            <a:t> </a:t>
          </a:r>
          <a:r>
            <a:rPr lang="en-US" sz="3600" dirty="0" err="1"/>
            <a:t>minh</a:t>
          </a:r>
          <a:r>
            <a:rPr lang="en-US" sz="3600" dirty="0"/>
            <a:t> </a:t>
          </a:r>
          <a:r>
            <a:rPr lang="en-US" sz="3600" dirty="0" err="1"/>
            <a:t>họa</a:t>
          </a:r>
          <a:r>
            <a:rPr lang="en-US" sz="3600" dirty="0"/>
            <a:t> </a:t>
          </a:r>
          <a:r>
            <a:rPr lang="en-US" sz="3600" dirty="0" err="1"/>
            <a:t>cho</a:t>
          </a:r>
          <a:r>
            <a:rPr lang="en-US" sz="3600" dirty="0"/>
            <a:t> </a:t>
          </a:r>
          <a:r>
            <a:rPr lang="en-US" sz="3600" dirty="0" err="1"/>
            <a:t>nội</a:t>
          </a:r>
          <a:r>
            <a:rPr lang="en-US" sz="3600" dirty="0"/>
            <a:t> dung </a:t>
          </a:r>
          <a:r>
            <a:rPr lang="en-US" sz="3600" dirty="0" err="1"/>
            <a:t>văn</a:t>
          </a:r>
          <a:r>
            <a:rPr lang="en-US" sz="3600" dirty="0"/>
            <a:t> </a:t>
          </a:r>
          <a:r>
            <a:rPr lang="en-US" sz="3600" dirty="0" err="1"/>
            <a:t>bản</a:t>
          </a:r>
          <a:r>
            <a:rPr lang="en-US" sz="3600" dirty="0"/>
            <a:t> </a:t>
          </a:r>
          <a:r>
            <a:rPr lang="en-US" sz="3600" dirty="0" err="1"/>
            <a:t>trở</a:t>
          </a:r>
          <a:r>
            <a:rPr lang="en-US" sz="3600" dirty="0"/>
            <a:t> </a:t>
          </a:r>
          <a:r>
            <a:rPr lang="en-US" sz="3600" dirty="0" err="1"/>
            <a:t>nên</a:t>
          </a:r>
          <a:r>
            <a:rPr lang="en-US" sz="3600" dirty="0"/>
            <a:t> </a:t>
          </a:r>
          <a:r>
            <a:rPr lang="en-US" sz="3600" dirty="0" err="1"/>
            <a:t>dễ</a:t>
          </a:r>
          <a:r>
            <a:rPr lang="en-US" sz="3600" dirty="0"/>
            <a:t> </a:t>
          </a:r>
          <a:r>
            <a:rPr lang="en-US" sz="3600" dirty="0" err="1"/>
            <a:t>hiểu</a:t>
          </a:r>
          <a:r>
            <a:rPr lang="en-US" sz="3600" dirty="0"/>
            <a:t> </a:t>
          </a:r>
          <a:r>
            <a:rPr lang="en-US" sz="3600" dirty="0" err="1"/>
            <a:t>hơn</a:t>
          </a:r>
          <a:endParaRPr lang="en-US" sz="3600" dirty="0"/>
        </a:p>
      </dgm:t>
    </dgm:pt>
    <dgm:pt modelId="{E05E36EF-ED51-44EA-AC5F-9B36C80BE67F}" type="parTrans" cxnId="{DE28BE15-23F5-4C2B-9BEE-1B3E91281D57}">
      <dgm:prSet/>
      <dgm:spPr/>
      <dgm:t>
        <a:bodyPr/>
        <a:lstStyle/>
        <a:p>
          <a:endParaRPr lang="en-US"/>
        </a:p>
      </dgm:t>
    </dgm:pt>
    <dgm:pt modelId="{C1213363-9282-444A-A62D-C71265DBEEF3}" type="sibTrans" cxnId="{DE28BE15-23F5-4C2B-9BEE-1B3E91281D57}">
      <dgm:prSet/>
      <dgm:spPr/>
      <dgm:t>
        <a:bodyPr/>
        <a:lstStyle/>
        <a:p>
          <a:endParaRPr lang="en-US"/>
        </a:p>
      </dgm:t>
    </dgm:pt>
    <dgm:pt modelId="{B78EC782-979E-442E-8FF7-E4997B64F828}">
      <dgm:prSet custT="1"/>
      <dgm:spPr/>
      <dgm:t>
        <a:bodyPr/>
        <a:lstStyle/>
        <a:p>
          <a:pPr algn="just"/>
          <a:r>
            <a:rPr lang="en-US" sz="3600" dirty="0" err="1"/>
            <a:t>Nếu</a:t>
          </a:r>
          <a:r>
            <a:rPr lang="en-US" sz="3600" dirty="0"/>
            <a:t> </a:t>
          </a:r>
          <a:r>
            <a:rPr lang="en-US" sz="3600" dirty="0" err="1"/>
            <a:t>văn</a:t>
          </a:r>
          <a:r>
            <a:rPr lang="en-US" sz="3600" dirty="0"/>
            <a:t> </a:t>
          </a:r>
          <a:r>
            <a:rPr lang="en-US" sz="3600" dirty="0" err="1"/>
            <a:t>bản</a:t>
          </a:r>
          <a:r>
            <a:rPr lang="en-US" sz="3600" dirty="0"/>
            <a:t> </a:t>
          </a:r>
          <a:r>
            <a:rPr lang="en-US" sz="3600" dirty="0" err="1"/>
            <a:t>có</a:t>
          </a:r>
          <a:r>
            <a:rPr lang="en-US" sz="3600" dirty="0"/>
            <a:t> </a:t>
          </a:r>
          <a:r>
            <a:rPr lang="en-US" sz="3600" dirty="0" err="1"/>
            <a:t>nhiều</a:t>
          </a:r>
          <a:r>
            <a:rPr lang="en-US" sz="3600" dirty="0"/>
            <a:t> </a:t>
          </a:r>
          <a:r>
            <a:rPr lang="en-US" sz="3600" dirty="0" err="1"/>
            <a:t>hình</a:t>
          </a:r>
          <a:r>
            <a:rPr lang="en-US" sz="3600" dirty="0"/>
            <a:t> </a:t>
          </a:r>
          <a:r>
            <a:rPr lang="en-US" sz="3600" dirty="0" err="1"/>
            <a:t>ảnh</a:t>
          </a:r>
          <a:r>
            <a:rPr lang="en-US" sz="3600" dirty="0"/>
            <a:t> </a:t>
          </a:r>
          <a:r>
            <a:rPr lang="en-US" sz="3600" dirty="0" err="1"/>
            <a:t>thì</a:t>
          </a:r>
          <a:r>
            <a:rPr lang="en-US" sz="3600" dirty="0"/>
            <a:t> </a:t>
          </a:r>
          <a:r>
            <a:rPr lang="en-US" sz="3600" dirty="0" err="1"/>
            <a:t>mục</a:t>
          </a:r>
          <a:r>
            <a:rPr lang="en-US" sz="3600" dirty="0"/>
            <a:t> </a:t>
          </a:r>
          <a:r>
            <a:rPr lang="en-US" sz="3600" dirty="0" err="1"/>
            <a:t>lục</a:t>
          </a:r>
          <a:r>
            <a:rPr lang="en-US" sz="3600" dirty="0"/>
            <a:t> </a:t>
          </a:r>
          <a:r>
            <a:rPr lang="en-US" sz="3600" dirty="0" err="1"/>
            <a:t>hình</a:t>
          </a:r>
          <a:r>
            <a:rPr lang="en-US" sz="3600" dirty="0"/>
            <a:t> </a:t>
          </a:r>
          <a:r>
            <a:rPr lang="en-US" sz="3600" dirty="0" err="1"/>
            <a:t>ảnh</a:t>
          </a:r>
          <a:r>
            <a:rPr lang="en-US" sz="3600" dirty="0"/>
            <a:t> </a:t>
          </a:r>
          <a:r>
            <a:rPr lang="en-US" sz="3600" dirty="0" err="1"/>
            <a:t>giúp</a:t>
          </a:r>
          <a:r>
            <a:rPr lang="en-US" sz="3600" dirty="0"/>
            <a:t> </a:t>
          </a:r>
          <a:r>
            <a:rPr lang="en-US" sz="3600" dirty="0" err="1"/>
            <a:t>người</a:t>
          </a:r>
          <a:r>
            <a:rPr lang="en-US" sz="3600" dirty="0"/>
            <a:t> </a:t>
          </a:r>
          <a:r>
            <a:rPr lang="en-US" sz="3600" dirty="0" err="1"/>
            <a:t>dùng</a:t>
          </a:r>
          <a:r>
            <a:rPr lang="en-US" sz="3600" dirty="0"/>
            <a:t> </a:t>
          </a:r>
          <a:r>
            <a:rPr lang="en-US" sz="3600" dirty="0" err="1"/>
            <a:t>có</a:t>
          </a:r>
          <a:r>
            <a:rPr lang="en-US" sz="3600" dirty="0"/>
            <a:t> </a:t>
          </a:r>
          <a:r>
            <a:rPr lang="en-US" sz="3600" dirty="0" err="1"/>
            <a:t>thể</a:t>
          </a:r>
          <a:r>
            <a:rPr lang="en-US" sz="3600" dirty="0"/>
            <a:t> </a:t>
          </a:r>
          <a:r>
            <a:rPr lang="en-US" sz="3600" dirty="0" err="1"/>
            <a:t>tìm</a:t>
          </a:r>
          <a:r>
            <a:rPr lang="en-US" sz="3600" dirty="0"/>
            <a:t> </a:t>
          </a:r>
          <a:r>
            <a:rPr lang="en-US" sz="3600" dirty="0" err="1"/>
            <a:t>nhanh</a:t>
          </a:r>
          <a:r>
            <a:rPr lang="en-US" sz="3600" dirty="0"/>
            <a:t> </a:t>
          </a:r>
          <a:r>
            <a:rPr lang="en-US" sz="3600" dirty="0" err="1"/>
            <a:t>một</a:t>
          </a:r>
          <a:r>
            <a:rPr lang="en-US" sz="3600" dirty="0"/>
            <a:t> </a:t>
          </a:r>
          <a:r>
            <a:rPr lang="en-US" sz="3600" dirty="0" err="1"/>
            <a:t>hình</a:t>
          </a:r>
          <a:r>
            <a:rPr lang="en-US" sz="3600" dirty="0"/>
            <a:t> </a:t>
          </a:r>
          <a:r>
            <a:rPr lang="en-US" sz="3600" dirty="0" err="1"/>
            <a:t>ảnh</a:t>
          </a:r>
          <a:r>
            <a:rPr lang="en-US" sz="3600" dirty="0"/>
            <a:t> </a:t>
          </a:r>
          <a:r>
            <a:rPr lang="en-US" sz="3600" dirty="0" err="1"/>
            <a:t>trong</a:t>
          </a:r>
          <a:r>
            <a:rPr lang="en-US" sz="3600" dirty="0"/>
            <a:t> </a:t>
          </a:r>
          <a:r>
            <a:rPr lang="en-US" sz="3600" dirty="0" err="1"/>
            <a:t>tài</a:t>
          </a:r>
          <a:r>
            <a:rPr lang="en-US" sz="3600" dirty="0"/>
            <a:t> </a:t>
          </a:r>
          <a:r>
            <a:rPr lang="en-US" sz="3600" dirty="0" err="1"/>
            <a:t>liệu</a:t>
          </a:r>
          <a:endParaRPr lang="en-US" sz="3600" dirty="0"/>
        </a:p>
      </dgm:t>
    </dgm:pt>
    <dgm:pt modelId="{17C908B8-4B8B-40D4-8A27-8B37A88F0D89}" type="parTrans" cxnId="{FA5B6DC5-620F-4914-AF6E-4DB51FB8B7B2}">
      <dgm:prSet/>
      <dgm:spPr/>
      <dgm:t>
        <a:bodyPr/>
        <a:lstStyle/>
        <a:p>
          <a:endParaRPr lang="en-US"/>
        </a:p>
      </dgm:t>
    </dgm:pt>
    <dgm:pt modelId="{D014BF43-F549-42C6-B139-BBCA61A918A3}" type="sibTrans" cxnId="{FA5B6DC5-620F-4914-AF6E-4DB51FB8B7B2}">
      <dgm:prSet/>
      <dgm:spPr/>
      <dgm:t>
        <a:bodyPr/>
        <a:lstStyle/>
        <a:p>
          <a:endParaRPr lang="en-US"/>
        </a:p>
      </dgm:t>
    </dgm:pt>
    <dgm:pt modelId="{FC4B1369-E93D-4ED6-88EA-EDB0EC26ABAA}" type="pres">
      <dgm:prSet presAssocID="{20A394BB-C58B-468A-93DA-B5480E4DCF9F}" presName="linear" presStyleCnt="0">
        <dgm:presLayoutVars>
          <dgm:animLvl val="lvl"/>
          <dgm:resizeHandles val="exact"/>
        </dgm:presLayoutVars>
      </dgm:prSet>
      <dgm:spPr/>
    </dgm:pt>
    <dgm:pt modelId="{5079601C-F01C-46FC-9A41-9B211EAD27F6}" type="pres">
      <dgm:prSet presAssocID="{AC93491B-C115-4E4B-A33E-549C2923089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3E42EE2-CB3B-4ADD-8F60-90F2674602B3}" type="pres">
      <dgm:prSet presAssocID="{C1213363-9282-444A-A62D-C71265DBEEF3}" presName="spacer" presStyleCnt="0"/>
      <dgm:spPr/>
    </dgm:pt>
    <dgm:pt modelId="{B442330F-8CDA-456B-985B-8F03199AFD0B}" type="pres">
      <dgm:prSet presAssocID="{B78EC782-979E-442E-8FF7-E4997B64F828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DE28BE15-23F5-4C2B-9BEE-1B3E91281D57}" srcId="{20A394BB-C58B-468A-93DA-B5480E4DCF9F}" destId="{AC93491B-C115-4E4B-A33E-549C29230892}" srcOrd="0" destOrd="0" parTransId="{E05E36EF-ED51-44EA-AC5F-9B36C80BE67F}" sibTransId="{C1213363-9282-444A-A62D-C71265DBEEF3}"/>
    <dgm:cxn modelId="{DF7A97C2-FDE2-4FD5-81C8-E042EE9DD144}" type="presOf" srcId="{B78EC782-979E-442E-8FF7-E4997B64F828}" destId="{B442330F-8CDA-456B-985B-8F03199AFD0B}" srcOrd="0" destOrd="0" presId="urn:microsoft.com/office/officeart/2005/8/layout/vList2"/>
    <dgm:cxn modelId="{FA5B6DC5-620F-4914-AF6E-4DB51FB8B7B2}" srcId="{20A394BB-C58B-468A-93DA-B5480E4DCF9F}" destId="{B78EC782-979E-442E-8FF7-E4997B64F828}" srcOrd="1" destOrd="0" parTransId="{17C908B8-4B8B-40D4-8A27-8B37A88F0D89}" sibTransId="{D014BF43-F549-42C6-B139-BBCA61A918A3}"/>
    <dgm:cxn modelId="{A60C57D5-179D-4EB3-9463-CB0ADFCA3932}" type="presOf" srcId="{AC93491B-C115-4E4B-A33E-549C29230892}" destId="{5079601C-F01C-46FC-9A41-9B211EAD27F6}" srcOrd="0" destOrd="0" presId="urn:microsoft.com/office/officeart/2005/8/layout/vList2"/>
    <dgm:cxn modelId="{FD06EBEC-F0CA-4FA1-ADA5-FE0E87751B5B}" type="presOf" srcId="{20A394BB-C58B-468A-93DA-B5480E4DCF9F}" destId="{FC4B1369-E93D-4ED6-88EA-EDB0EC26ABAA}" srcOrd="0" destOrd="0" presId="urn:microsoft.com/office/officeart/2005/8/layout/vList2"/>
    <dgm:cxn modelId="{378D0EA8-CE22-426F-9EAE-0F38EA9F0B5F}" type="presParOf" srcId="{FC4B1369-E93D-4ED6-88EA-EDB0EC26ABAA}" destId="{5079601C-F01C-46FC-9A41-9B211EAD27F6}" srcOrd="0" destOrd="0" presId="urn:microsoft.com/office/officeart/2005/8/layout/vList2"/>
    <dgm:cxn modelId="{358A4A82-80EB-4532-BB81-2F746D2D3DFB}" type="presParOf" srcId="{FC4B1369-E93D-4ED6-88EA-EDB0EC26ABAA}" destId="{23E42EE2-CB3B-4ADD-8F60-90F2674602B3}" srcOrd="1" destOrd="0" presId="urn:microsoft.com/office/officeart/2005/8/layout/vList2"/>
    <dgm:cxn modelId="{B5C97745-765F-48C8-B4AA-1A91766D2AFA}" type="presParOf" srcId="{FC4B1369-E93D-4ED6-88EA-EDB0EC26ABAA}" destId="{B442330F-8CDA-456B-985B-8F03199AFD0B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37ECA6-679B-4AFB-9189-3C3B74F53832}">
      <dsp:nvSpPr>
        <dsp:cNvPr id="0" name=""/>
        <dsp:cNvSpPr/>
      </dsp:nvSpPr>
      <dsp:spPr>
        <a:xfrm>
          <a:off x="0" y="305915"/>
          <a:ext cx="8915400" cy="34983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just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3600" kern="1200" dirty="0"/>
            <a:t>Khi tạo một tài liệu dài gồm nhiều phần, nhiều chương, để người đọc có thể nắm bắt được nội dung tổng quan của tài liệu</a:t>
          </a:r>
          <a:r>
            <a:rPr lang="en-US" sz="3600" kern="1200" dirty="0"/>
            <a:t>, </a:t>
          </a:r>
          <a:r>
            <a:rPr lang="vi-VN" sz="3600" kern="1200" dirty="0"/>
            <a:t>Word </a:t>
          </a:r>
          <a:r>
            <a:rPr lang="en-US" sz="3600" kern="1200" dirty="0" err="1"/>
            <a:t>cung</a:t>
          </a:r>
          <a:r>
            <a:rPr lang="en-US" sz="3600" kern="1200" dirty="0"/>
            <a:t> </a:t>
          </a:r>
          <a:r>
            <a:rPr lang="en-US" sz="3600" kern="1200" dirty="0" err="1"/>
            <a:t>cấp</a:t>
          </a:r>
          <a:r>
            <a:rPr lang="en-US" sz="3600" kern="1200" dirty="0"/>
            <a:t> </a:t>
          </a:r>
          <a:r>
            <a:rPr lang="en-US" sz="3600" kern="1200" dirty="0" err="1"/>
            <a:t>chức</a:t>
          </a:r>
          <a:r>
            <a:rPr lang="en-US" sz="3600" kern="1200" dirty="0"/>
            <a:t> </a:t>
          </a:r>
          <a:r>
            <a:rPr lang="en-US" sz="3600" kern="1200" dirty="0" err="1"/>
            <a:t>năng</a:t>
          </a:r>
          <a:r>
            <a:rPr lang="en-US" sz="3600" kern="1200" dirty="0"/>
            <a:t> </a:t>
          </a:r>
          <a:r>
            <a:rPr lang="en-US" sz="3600" b="1" kern="1200" dirty="0"/>
            <a:t>Table of content</a:t>
          </a:r>
          <a:r>
            <a:rPr lang="vi-VN" sz="3600" kern="1200" dirty="0"/>
            <a:t>, giúp </a:t>
          </a:r>
          <a:r>
            <a:rPr lang="en-US" sz="3600" kern="1200" dirty="0" err="1"/>
            <a:t>người</a:t>
          </a:r>
          <a:r>
            <a:rPr lang="en-US" sz="3600" kern="1200" dirty="0"/>
            <a:t> </a:t>
          </a:r>
          <a:r>
            <a:rPr lang="en-US" sz="3600" kern="1200" dirty="0" err="1"/>
            <a:t>dùng</a:t>
          </a:r>
          <a:r>
            <a:rPr lang="vi-VN" sz="3600" kern="1200" dirty="0"/>
            <a:t> dễ dàng sắp xếp và điều hướng tài liệu</a:t>
          </a:r>
          <a:r>
            <a:rPr lang="en-US" sz="3600" kern="1200" dirty="0"/>
            <a:t>.</a:t>
          </a:r>
        </a:p>
      </dsp:txBody>
      <dsp:txXfrm>
        <a:off x="170773" y="476688"/>
        <a:ext cx="8573854" cy="31567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2C5FDF-560C-4D5A-AAEC-BF93F17EEC90}">
      <dsp:nvSpPr>
        <dsp:cNvPr id="0" name=""/>
        <dsp:cNvSpPr/>
      </dsp:nvSpPr>
      <dsp:spPr>
        <a:xfrm>
          <a:off x="0" y="74750"/>
          <a:ext cx="8915400" cy="127413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400" kern="1200" dirty="0"/>
            <a:t>Việc sử dụng các ghi chú là cần thiết </a:t>
          </a:r>
          <a:r>
            <a:rPr lang="en-US" sz="2400" kern="1200" dirty="0" err="1"/>
            <a:t>nhằm</a:t>
          </a:r>
          <a:r>
            <a:rPr lang="vi-VN" sz="2400" kern="1200" dirty="0"/>
            <a:t> cung cấp thông tin về các nguồn trích dẫn, sự kiện và ý kiến. </a:t>
          </a:r>
          <a:endParaRPr lang="en-US" sz="2400" kern="1200" dirty="0"/>
        </a:p>
      </dsp:txBody>
      <dsp:txXfrm>
        <a:off x="62198" y="136948"/>
        <a:ext cx="8791004" cy="1149734"/>
      </dsp:txXfrm>
    </dsp:sp>
    <dsp:sp modelId="{8D32D04C-0F49-4048-B731-3A4D2E90BA47}">
      <dsp:nvSpPr>
        <dsp:cNvPr id="0" name=""/>
        <dsp:cNvSpPr/>
      </dsp:nvSpPr>
      <dsp:spPr>
        <a:xfrm>
          <a:off x="0" y="1418000"/>
          <a:ext cx="8915400" cy="127413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400" b="1" kern="1200" dirty="0"/>
            <a:t>Chú thích (Footnotes) </a:t>
          </a:r>
          <a:r>
            <a:rPr lang="vi-VN" sz="2400" kern="1200" dirty="0"/>
            <a:t>xuất hiện ở dưới cùng của trang.</a:t>
          </a:r>
          <a:endParaRPr lang="en-US" sz="2400" kern="1200" dirty="0"/>
        </a:p>
      </dsp:txBody>
      <dsp:txXfrm>
        <a:off x="62198" y="1480198"/>
        <a:ext cx="8791004" cy="1149734"/>
      </dsp:txXfrm>
    </dsp:sp>
    <dsp:sp modelId="{168F81F8-ED79-4892-9AC4-CA8C411E3B6E}">
      <dsp:nvSpPr>
        <dsp:cNvPr id="0" name=""/>
        <dsp:cNvSpPr/>
      </dsp:nvSpPr>
      <dsp:spPr>
        <a:xfrm>
          <a:off x="0" y="2761250"/>
          <a:ext cx="8915400" cy="127413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400" b="1" kern="1200" dirty="0"/>
            <a:t>Ghi chú (endnotes) </a:t>
          </a:r>
          <a:r>
            <a:rPr lang="vi-VN" sz="2400" kern="1200" dirty="0"/>
            <a:t>xuất hiện ở cuối của một tài liệu hoặc một phần, nếu tài liệu chứa nhiều phần. Vị trí mặc định là vào cuối của tài liệu.</a:t>
          </a:r>
          <a:endParaRPr lang="en-US" sz="2400" kern="1200" dirty="0"/>
        </a:p>
      </dsp:txBody>
      <dsp:txXfrm>
        <a:off x="62198" y="2823448"/>
        <a:ext cx="8791004" cy="11497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79601C-F01C-46FC-9A41-9B211EAD27F6}">
      <dsp:nvSpPr>
        <dsp:cNvPr id="0" name=""/>
        <dsp:cNvSpPr/>
      </dsp:nvSpPr>
      <dsp:spPr>
        <a:xfrm>
          <a:off x="0" y="60215"/>
          <a:ext cx="8915400" cy="190125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just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 err="1"/>
            <a:t>Hình</a:t>
          </a:r>
          <a:r>
            <a:rPr lang="en-US" sz="3600" kern="1200" dirty="0"/>
            <a:t> </a:t>
          </a:r>
          <a:r>
            <a:rPr lang="en-US" sz="3600" kern="1200" dirty="0" err="1"/>
            <a:t>ảnh</a:t>
          </a:r>
          <a:r>
            <a:rPr lang="en-US" sz="3600" kern="1200" dirty="0"/>
            <a:t> </a:t>
          </a:r>
          <a:r>
            <a:rPr lang="en-US" sz="3600" kern="1200" dirty="0" err="1"/>
            <a:t>chèn</a:t>
          </a:r>
          <a:r>
            <a:rPr lang="en-US" sz="3600" kern="1200" dirty="0"/>
            <a:t> </a:t>
          </a:r>
          <a:r>
            <a:rPr lang="en-US" sz="3600" kern="1200" dirty="0" err="1"/>
            <a:t>vào</a:t>
          </a:r>
          <a:r>
            <a:rPr lang="en-US" sz="3600" kern="1200" dirty="0"/>
            <a:t> </a:t>
          </a:r>
          <a:r>
            <a:rPr lang="en-US" sz="3600" kern="1200" dirty="0" err="1"/>
            <a:t>tài</a:t>
          </a:r>
          <a:r>
            <a:rPr lang="en-US" sz="3600" kern="1200" dirty="0"/>
            <a:t> </a:t>
          </a:r>
          <a:r>
            <a:rPr lang="en-US" sz="3600" kern="1200" dirty="0" err="1"/>
            <a:t>liệu</a:t>
          </a:r>
          <a:r>
            <a:rPr lang="en-US" sz="3600" kern="1200" dirty="0"/>
            <a:t> </a:t>
          </a:r>
          <a:r>
            <a:rPr lang="en-US" sz="3600" kern="1200" dirty="0" err="1"/>
            <a:t>nhằm</a:t>
          </a:r>
          <a:r>
            <a:rPr lang="en-US" sz="3600" kern="1200" dirty="0"/>
            <a:t> </a:t>
          </a:r>
          <a:r>
            <a:rPr lang="en-US" sz="3600" kern="1200" dirty="0" err="1"/>
            <a:t>mục</a:t>
          </a:r>
          <a:r>
            <a:rPr lang="en-US" sz="3600" kern="1200" dirty="0"/>
            <a:t> </a:t>
          </a:r>
          <a:r>
            <a:rPr lang="en-US" sz="3600" kern="1200" dirty="0" err="1"/>
            <a:t>đích</a:t>
          </a:r>
          <a:r>
            <a:rPr lang="en-US" sz="3600" kern="1200" dirty="0"/>
            <a:t> </a:t>
          </a:r>
          <a:r>
            <a:rPr lang="en-US" sz="3600" kern="1200" dirty="0" err="1"/>
            <a:t>minh</a:t>
          </a:r>
          <a:r>
            <a:rPr lang="en-US" sz="3600" kern="1200" dirty="0"/>
            <a:t> </a:t>
          </a:r>
          <a:r>
            <a:rPr lang="en-US" sz="3600" kern="1200" dirty="0" err="1"/>
            <a:t>họa</a:t>
          </a:r>
          <a:r>
            <a:rPr lang="en-US" sz="3600" kern="1200" dirty="0"/>
            <a:t> </a:t>
          </a:r>
          <a:r>
            <a:rPr lang="en-US" sz="3600" kern="1200" dirty="0" err="1"/>
            <a:t>cho</a:t>
          </a:r>
          <a:r>
            <a:rPr lang="en-US" sz="3600" kern="1200" dirty="0"/>
            <a:t> </a:t>
          </a:r>
          <a:r>
            <a:rPr lang="en-US" sz="3600" kern="1200" dirty="0" err="1"/>
            <a:t>nội</a:t>
          </a:r>
          <a:r>
            <a:rPr lang="en-US" sz="3600" kern="1200" dirty="0"/>
            <a:t> dung </a:t>
          </a:r>
          <a:r>
            <a:rPr lang="en-US" sz="3600" kern="1200" dirty="0" err="1"/>
            <a:t>văn</a:t>
          </a:r>
          <a:r>
            <a:rPr lang="en-US" sz="3600" kern="1200" dirty="0"/>
            <a:t> </a:t>
          </a:r>
          <a:r>
            <a:rPr lang="en-US" sz="3600" kern="1200" dirty="0" err="1"/>
            <a:t>bản</a:t>
          </a:r>
          <a:r>
            <a:rPr lang="en-US" sz="3600" kern="1200" dirty="0"/>
            <a:t> </a:t>
          </a:r>
          <a:r>
            <a:rPr lang="en-US" sz="3600" kern="1200" dirty="0" err="1"/>
            <a:t>trở</a:t>
          </a:r>
          <a:r>
            <a:rPr lang="en-US" sz="3600" kern="1200" dirty="0"/>
            <a:t> </a:t>
          </a:r>
          <a:r>
            <a:rPr lang="en-US" sz="3600" kern="1200" dirty="0" err="1"/>
            <a:t>nên</a:t>
          </a:r>
          <a:r>
            <a:rPr lang="en-US" sz="3600" kern="1200" dirty="0"/>
            <a:t> </a:t>
          </a:r>
          <a:r>
            <a:rPr lang="en-US" sz="3600" kern="1200" dirty="0" err="1"/>
            <a:t>dễ</a:t>
          </a:r>
          <a:r>
            <a:rPr lang="en-US" sz="3600" kern="1200" dirty="0"/>
            <a:t> </a:t>
          </a:r>
          <a:r>
            <a:rPr lang="en-US" sz="3600" kern="1200" dirty="0" err="1"/>
            <a:t>hiểu</a:t>
          </a:r>
          <a:r>
            <a:rPr lang="en-US" sz="3600" kern="1200" dirty="0"/>
            <a:t> </a:t>
          </a:r>
          <a:r>
            <a:rPr lang="en-US" sz="3600" kern="1200" dirty="0" err="1"/>
            <a:t>hơn</a:t>
          </a:r>
          <a:endParaRPr lang="en-US" sz="3600" kern="1200" dirty="0"/>
        </a:p>
      </dsp:txBody>
      <dsp:txXfrm>
        <a:off x="92811" y="153026"/>
        <a:ext cx="8729778" cy="1715628"/>
      </dsp:txXfrm>
    </dsp:sp>
    <dsp:sp modelId="{B442330F-8CDA-456B-985B-8F03199AFD0B}">
      <dsp:nvSpPr>
        <dsp:cNvPr id="0" name=""/>
        <dsp:cNvSpPr/>
      </dsp:nvSpPr>
      <dsp:spPr>
        <a:xfrm>
          <a:off x="0" y="2148665"/>
          <a:ext cx="8915400" cy="190125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just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 err="1"/>
            <a:t>Nếu</a:t>
          </a:r>
          <a:r>
            <a:rPr lang="en-US" sz="3600" kern="1200" dirty="0"/>
            <a:t> </a:t>
          </a:r>
          <a:r>
            <a:rPr lang="en-US" sz="3600" kern="1200" dirty="0" err="1"/>
            <a:t>văn</a:t>
          </a:r>
          <a:r>
            <a:rPr lang="en-US" sz="3600" kern="1200" dirty="0"/>
            <a:t> </a:t>
          </a:r>
          <a:r>
            <a:rPr lang="en-US" sz="3600" kern="1200" dirty="0" err="1"/>
            <a:t>bản</a:t>
          </a:r>
          <a:r>
            <a:rPr lang="en-US" sz="3600" kern="1200" dirty="0"/>
            <a:t> </a:t>
          </a:r>
          <a:r>
            <a:rPr lang="en-US" sz="3600" kern="1200" dirty="0" err="1"/>
            <a:t>có</a:t>
          </a:r>
          <a:r>
            <a:rPr lang="en-US" sz="3600" kern="1200" dirty="0"/>
            <a:t> </a:t>
          </a:r>
          <a:r>
            <a:rPr lang="en-US" sz="3600" kern="1200" dirty="0" err="1"/>
            <a:t>nhiều</a:t>
          </a:r>
          <a:r>
            <a:rPr lang="en-US" sz="3600" kern="1200" dirty="0"/>
            <a:t> </a:t>
          </a:r>
          <a:r>
            <a:rPr lang="en-US" sz="3600" kern="1200" dirty="0" err="1"/>
            <a:t>hình</a:t>
          </a:r>
          <a:r>
            <a:rPr lang="en-US" sz="3600" kern="1200" dirty="0"/>
            <a:t> </a:t>
          </a:r>
          <a:r>
            <a:rPr lang="en-US" sz="3600" kern="1200" dirty="0" err="1"/>
            <a:t>ảnh</a:t>
          </a:r>
          <a:r>
            <a:rPr lang="en-US" sz="3600" kern="1200" dirty="0"/>
            <a:t> </a:t>
          </a:r>
          <a:r>
            <a:rPr lang="en-US" sz="3600" kern="1200" dirty="0" err="1"/>
            <a:t>thì</a:t>
          </a:r>
          <a:r>
            <a:rPr lang="en-US" sz="3600" kern="1200" dirty="0"/>
            <a:t> </a:t>
          </a:r>
          <a:r>
            <a:rPr lang="en-US" sz="3600" kern="1200" dirty="0" err="1"/>
            <a:t>mục</a:t>
          </a:r>
          <a:r>
            <a:rPr lang="en-US" sz="3600" kern="1200" dirty="0"/>
            <a:t> </a:t>
          </a:r>
          <a:r>
            <a:rPr lang="en-US" sz="3600" kern="1200" dirty="0" err="1"/>
            <a:t>lục</a:t>
          </a:r>
          <a:r>
            <a:rPr lang="en-US" sz="3600" kern="1200" dirty="0"/>
            <a:t> </a:t>
          </a:r>
          <a:r>
            <a:rPr lang="en-US" sz="3600" kern="1200" dirty="0" err="1"/>
            <a:t>hình</a:t>
          </a:r>
          <a:r>
            <a:rPr lang="en-US" sz="3600" kern="1200" dirty="0"/>
            <a:t> </a:t>
          </a:r>
          <a:r>
            <a:rPr lang="en-US" sz="3600" kern="1200" dirty="0" err="1"/>
            <a:t>ảnh</a:t>
          </a:r>
          <a:r>
            <a:rPr lang="en-US" sz="3600" kern="1200" dirty="0"/>
            <a:t> </a:t>
          </a:r>
          <a:r>
            <a:rPr lang="en-US" sz="3600" kern="1200" dirty="0" err="1"/>
            <a:t>giúp</a:t>
          </a:r>
          <a:r>
            <a:rPr lang="en-US" sz="3600" kern="1200" dirty="0"/>
            <a:t> </a:t>
          </a:r>
          <a:r>
            <a:rPr lang="en-US" sz="3600" kern="1200" dirty="0" err="1"/>
            <a:t>người</a:t>
          </a:r>
          <a:r>
            <a:rPr lang="en-US" sz="3600" kern="1200" dirty="0"/>
            <a:t> </a:t>
          </a:r>
          <a:r>
            <a:rPr lang="en-US" sz="3600" kern="1200" dirty="0" err="1"/>
            <a:t>dùng</a:t>
          </a:r>
          <a:r>
            <a:rPr lang="en-US" sz="3600" kern="1200" dirty="0"/>
            <a:t> </a:t>
          </a:r>
          <a:r>
            <a:rPr lang="en-US" sz="3600" kern="1200" dirty="0" err="1"/>
            <a:t>có</a:t>
          </a:r>
          <a:r>
            <a:rPr lang="en-US" sz="3600" kern="1200" dirty="0"/>
            <a:t> </a:t>
          </a:r>
          <a:r>
            <a:rPr lang="en-US" sz="3600" kern="1200" dirty="0" err="1"/>
            <a:t>thể</a:t>
          </a:r>
          <a:r>
            <a:rPr lang="en-US" sz="3600" kern="1200" dirty="0"/>
            <a:t> </a:t>
          </a:r>
          <a:r>
            <a:rPr lang="en-US" sz="3600" kern="1200" dirty="0" err="1"/>
            <a:t>tìm</a:t>
          </a:r>
          <a:r>
            <a:rPr lang="en-US" sz="3600" kern="1200" dirty="0"/>
            <a:t> </a:t>
          </a:r>
          <a:r>
            <a:rPr lang="en-US" sz="3600" kern="1200" dirty="0" err="1"/>
            <a:t>nhanh</a:t>
          </a:r>
          <a:r>
            <a:rPr lang="en-US" sz="3600" kern="1200" dirty="0"/>
            <a:t> </a:t>
          </a:r>
          <a:r>
            <a:rPr lang="en-US" sz="3600" kern="1200" dirty="0" err="1"/>
            <a:t>một</a:t>
          </a:r>
          <a:r>
            <a:rPr lang="en-US" sz="3600" kern="1200" dirty="0"/>
            <a:t> </a:t>
          </a:r>
          <a:r>
            <a:rPr lang="en-US" sz="3600" kern="1200" dirty="0" err="1"/>
            <a:t>hình</a:t>
          </a:r>
          <a:r>
            <a:rPr lang="en-US" sz="3600" kern="1200" dirty="0"/>
            <a:t> </a:t>
          </a:r>
          <a:r>
            <a:rPr lang="en-US" sz="3600" kern="1200" dirty="0" err="1"/>
            <a:t>ảnh</a:t>
          </a:r>
          <a:r>
            <a:rPr lang="en-US" sz="3600" kern="1200" dirty="0"/>
            <a:t> </a:t>
          </a:r>
          <a:r>
            <a:rPr lang="en-US" sz="3600" kern="1200" dirty="0" err="1"/>
            <a:t>trong</a:t>
          </a:r>
          <a:r>
            <a:rPr lang="en-US" sz="3600" kern="1200" dirty="0"/>
            <a:t> </a:t>
          </a:r>
          <a:r>
            <a:rPr lang="en-US" sz="3600" kern="1200" dirty="0" err="1"/>
            <a:t>tài</a:t>
          </a:r>
          <a:r>
            <a:rPr lang="en-US" sz="3600" kern="1200" dirty="0"/>
            <a:t> </a:t>
          </a:r>
          <a:r>
            <a:rPr lang="en-US" sz="3600" kern="1200" dirty="0" err="1"/>
            <a:t>liệu</a:t>
          </a:r>
          <a:endParaRPr lang="en-US" sz="3600" kern="1200" dirty="0"/>
        </a:p>
      </dsp:txBody>
      <dsp:txXfrm>
        <a:off x="92811" y="2241476"/>
        <a:ext cx="8729778" cy="17156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B19D38-B9B5-45E2-ADE4-1221F47CC04D}" type="datetimeFigureOut">
              <a:rPr lang="en-US" smtClean="0"/>
              <a:t>02/06/202121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5C4FD4-EB42-4688-893B-B066E80CD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71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1"/>
            <a:ext cx="8915399" cy="1540164"/>
          </a:xfrm>
        </p:spPr>
        <p:txBody>
          <a:bodyPr anchor="b">
            <a:normAutofit/>
          </a:bodyPr>
          <a:lstStyle>
            <a:lvl1pPr algn="ctr">
              <a:defRPr sz="54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529541"/>
            <a:ext cx="8915399" cy="1374122"/>
          </a:xfrm>
        </p:spPr>
        <p:txBody>
          <a:bodyPr anchor="t"/>
          <a:lstStyle>
            <a:lvl1pPr marL="0" indent="0" algn="ctr">
              <a:buNone/>
              <a:defRPr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1F84318-9856-4A67-8CE7-23A223DD6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414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1F84318-9856-4A67-8CE7-23A223DD6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312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1F84318-9856-4A67-8CE7-23A223DD636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39119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1F84318-9856-4A67-8CE7-23A223DD6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4364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1F84318-9856-4A67-8CE7-23A223DD6362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000067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1F84318-9856-4A67-8CE7-23A223DD6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7808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3966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562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64545"/>
          </a:xfrm>
        </p:spPr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801091"/>
            <a:ext cx="8915400" cy="41101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644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1F84318-9856-4A67-8CE7-23A223DD6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519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1F84318-9856-4A67-8CE7-23A223DD6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989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1F84318-9856-4A67-8CE7-23A223DD6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535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808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258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055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1F84318-9856-4A67-8CE7-23A223DD6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588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0593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1838036"/>
            <a:ext cx="8915400" cy="41817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14/05/202121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1F84318-9856-4A67-8CE7-23A223DD6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015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08DDC-1E57-4F27-9BED-8475B11564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8456" y="1884784"/>
            <a:ext cx="11075437" cy="2169981"/>
          </a:xfrm>
        </p:spPr>
        <p:txBody>
          <a:bodyPr>
            <a:noAutofit/>
          </a:bodyPr>
          <a:lstStyle/>
          <a:p>
            <a:r>
              <a:rPr lang="en-US" sz="4800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Bài</a:t>
            </a:r>
            <a:r>
              <a:rPr lang="en-US" sz="48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8</a:t>
            </a:r>
            <a:br>
              <a:rPr lang="en-US" sz="48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4800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Chức</a:t>
            </a:r>
            <a:r>
              <a:rPr lang="en-US" sz="48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800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sz="48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800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tham</a:t>
            </a:r>
            <a:r>
              <a:rPr lang="en-US" sz="48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800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chiếu</a:t>
            </a:r>
            <a:endParaRPr lang="en-US" sz="4800" dirty="0">
              <a:solidFill>
                <a:sysClr val="windowText" lastClr="0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E97962-2255-454D-B2BB-0AC3AF8D3C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GV: </a:t>
            </a:r>
            <a:r>
              <a:rPr lang="en-US" b="1" dirty="0" err="1"/>
              <a:t>Từ</a:t>
            </a:r>
            <a:r>
              <a:rPr lang="en-US" b="1" dirty="0"/>
              <a:t> </a:t>
            </a:r>
            <a:r>
              <a:rPr lang="en-US" b="1" dirty="0" err="1"/>
              <a:t>Thị</a:t>
            </a:r>
            <a:r>
              <a:rPr lang="en-US" b="1" dirty="0"/>
              <a:t> </a:t>
            </a:r>
            <a:r>
              <a:rPr lang="en-US" b="1" dirty="0" err="1"/>
              <a:t>Xuân</a:t>
            </a:r>
            <a:r>
              <a:rPr lang="en-US" b="1" dirty="0"/>
              <a:t> </a:t>
            </a:r>
            <a:r>
              <a:rPr lang="en-US" b="1" dirty="0" err="1"/>
              <a:t>Hiền</a:t>
            </a:r>
            <a:endParaRPr lang="en-US" b="1" dirty="0"/>
          </a:p>
          <a:p>
            <a:r>
              <a:rPr lang="en-US" b="1" dirty="0"/>
              <a:t>Email: ttxuanhien@gmail.com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288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71B0A-282A-42FA-BBF8-99AB1DA5D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lục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– Table of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514CE-4852-44D9-8989-D79A92F6B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 err="1">
                <a:solidFill>
                  <a:srgbClr val="FF0000"/>
                </a:solidFill>
              </a:rPr>
              <a:t>Tạo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bảng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mục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lục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nội</a:t>
            </a:r>
            <a:r>
              <a:rPr lang="en-US" b="1" dirty="0">
                <a:solidFill>
                  <a:srgbClr val="FF0000"/>
                </a:solidFill>
              </a:rPr>
              <a:t> dung </a:t>
            </a:r>
            <a:r>
              <a:rPr lang="en-US" b="1" dirty="0" err="1">
                <a:solidFill>
                  <a:srgbClr val="FF0000"/>
                </a:solidFill>
              </a:rPr>
              <a:t>sử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dụng</a:t>
            </a:r>
            <a:r>
              <a:rPr lang="en-US" b="1" dirty="0">
                <a:solidFill>
                  <a:srgbClr val="FF0000"/>
                </a:solidFill>
              </a:rPr>
              <a:t> Style do </a:t>
            </a:r>
            <a:r>
              <a:rPr lang="en-US" b="1" dirty="0" err="1">
                <a:solidFill>
                  <a:srgbClr val="FF0000"/>
                </a:solidFill>
              </a:rPr>
              <a:t>người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dùng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tạo</a:t>
            </a:r>
            <a:endParaRPr lang="en-US" b="1" dirty="0">
              <a:solidFill>
                <a:srgbClr val="FF0000"/>
              </a:solidFill>
            </a:endParaRPr>
          </a:p>
          <a:p>
            <a:pPr lvl="1" algn="just"/>
            <a:r>
              <a:rPr lang="en-US" dirty="0" err="1">
                <a:solidFill>
                  <a:schemeClr val="tx1"/>
                </a:solidFill>
              </a:rPr>
              <a:t>Trong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hộp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thoại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Table</a:t>
            </a:r>
          </a:p>
          <a:p>
            <a:pPr marL="457200" lvl="1" indent="0" algn="just">
              <a:buNone/>
            </a:pPr>
            <a:r>
              <a:rPr lang="en-US" b="1" dirty="0">
                <a:solidFill>
                  <a:schemeClr val="tx1"/>
                </a:solidFill>
              </a:rPr>
              <a:t>    Of content Option</a:t>
            </a:r>
          </a:p>
          <a:p>
            <a:pPr lvl="1" algn="just"/>
            <a:r>
              <a:rPr lang="en-US" dirty="0" err="1">
                <a:solidFill>
                  <a:schemeClr val="tx1"/>
                </a:solidFill>
              </a:rPr>
              <a:t>Trong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khung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TOC level, </a:t>
            </a:r>
          </a:p>
          <a:p>
            <a:pPr marL="858838" lvl="1" indent="0" algn="just">
              <a:buNone/>
            </a:pPr>
            <a:r>
              <a:rPr lang="en-US" dirty="0" err="1">
                <a:solidFill>
                  <a:schemeClr val="tx1"/>
                </a:solidFill>
              </a:rPr>
              <a:t>Đánh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số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cấp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cho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các</a:t>
            </a:r>
            <a:r>
              <a:rPr lang="en-US" dirty="0">
                <a:solidFill>
                  <a:schemeClr val="tx1"/>
                </a:solidFill>
              </a:rPr>
              <a:t> Style</a:t>
            </a:r>
          </a:p>
          <a:p>
            <a:pPr marL="858838" lvl="1" indent="0" algn="just">
              <a:buNone/>
            </a:pPr>
            <a:r>
              <a:rPr lang="en-US" dirty="0">
                <a:solidFill>
                  <a:schemeClr val="tx1"/>
                </a:solidFill>
              </a:rPr>
              <a:t>Do </a:t>
            </a:r>
            <a:r>
              <a:rPr lang="en-US" dirty="0" err="1">
                <a:solidFill>
                  <a:schemeClr val="tx1"/>
                </a:solidFill>
              </a:rPr>
              <a:t>người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dùng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tạo</a:t>
            </a:r>
            <a:endParaRPr lang="en-US" dirty="0">
              <a:solidFill>
                <a:schemeClr val="tx1"/>
              </a:solidFill>
            </a:endParaRPr>
          </a:p>
          <a:p>
            <a:pPr lvl="1" algn="just"/>
            <a:r>
              <a:rPr lang="en-US" dirty="0">
                <a:solidFill>
                  <a:schemeClr val="tx1"/>
                </a:solidFill>
              </a:rPr>
              <a:t>Click OK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676B2-0EC8-4A3C-A163-F1221369E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AD2912-1039-4920-819F-79293F194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B079B-BF9D-4D67-B9D9-34DD714FC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10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32C90E0-CA71-4CDF-A5DB-0C516EF3A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3524" y="2455158"/>
            <a:ext cx="4367944" cy="3338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21227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BAE08-461C-41AB-857C-E324A210A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lục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– Table of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9D29E-2BA0-4A21-8936-048BDB49D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 err="1">
                <a:solidFill>
                  <a:srgbClr val="FF0000"/>
                </a:solidFill>
              </a:rPr>
              <a:t>Hiệu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chỉnh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kiểu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hiển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thị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bảng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mục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lục</a:t>
            </a:r>
            <a:r>
              <a:rPr lang="en-US" b="1" i="0" dirty="0">
                <a:solidFill>
                  <a:srgbClr val="4E4E4E"/>
                </a:solidFill>
                <a:effectLst/>
                <a:latin typeface="+mj-lt"/>
              </a:rPr>
              <a:t>.</a:t>
            </a:r>
          </a:p>
          <a:p>
            <a:pPr lvl="1" algn="just"/>
            <a:r>
              <a:rPr lang="vi-VN" dirty="0"/>
              <a:t>Đặt dấu nháy tại vị trí tạo bảng mục lục.</a:t>
            </a:r>
          </a:p>
          <a:p>
            <a:pPr lvl="1" algn="just"/>
            <a:r>
              <a:rPr lang="vi-VN" dirty="0"/>
              <a:t>Chọn tab </a:t>
            </a:r>
            <a:r>
              <a:rPr lang="vi-VN" b="1" dirty="0"/>
              <a:t>References</a:t>
            </a:r>
            <a:r>
              <a:rPr lang="vi-VN" dirty="0"/>
              <a:t>, Trong menu</a:t>
            </a:r>
            <a:r>
              <a:rPr lang="en-US" dirty="0"/>
              <a:t> </a:t>
            </a:r>
            <a:r>
              <a:rPr lang="vi-VN" dirty="0"/>
              <a:t>của nút lệnh </a:t>
            </a:r>
            <a:r>
              <a:rPr lang="vi-VN" b="1" dirty="0"/>
              <a:t>Table of Contents</a:t>
            </a:r>
            <a:r>
              <a:rPr lang="en-US" dirty="0"/>
              <a:t>, </a:t>
            </a:r>
            <a:r>
              <a:rPr lang="vi-VN" b="1" dirty="0"/>
              <a:t>Custom Table of Contents</a:t>
            </a:r>
            <a:r>
              <a:rPr lang="vi-VN" dirty="0"/>
              <a:t>.</a:t>
            </a:r>
          </a:p>
          <a:p>
            <a:pPr marL="457200" lvl="1" indent="0" algn="just">
              <a:buNone/>
            </a:pPr>
            <a:r>
              <a:rPr lang="vi-VN" dirty="0"/>
              <a:t>	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43AED-BBE6-4708-AB69-CB30D3340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F5DC6-880E-44AB-97ED-0A1D277E1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927CA-A7D6-48F8-AD35-53AB742D4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11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F1E366C-8916-4002-8EA7-C0F4EADE0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0381" y="3693399"/>
            <a:ext cx="3358917" cy="26222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28188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BAE08-461C-41AB-857C-E324A210A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lục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– Table of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9D29E-2BA0-4A21-8936-048BDB49D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 err="1">
                <a:solidFill>
                  <a:srgbClr val="FF0000"/>
                </a:solidFill>
              </a:rPr>
              <a:t>Hiệu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chỉnh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kiểu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hiển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thị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bảng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mục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lục</a:t>
            </a:r>
            <a:r>
              <a:rPr lang="en-US" b="1" i="0" dirty="0">
                <a:solidFill>
                  <a:srgbClr val="4E4E4E"/>
                </a:solidFill>
                <a:effectLst/>
                <a:latin typeface="+mj-lt"/>
              </a:rPr>
              <a:t>.</a:t>
            </a:r>
          </a:p>
          <a:p>
            <a:pPr lvl="1" algn="just"/>
            <a:r>
              <a:rPr lang="vi-VN" b="1" dirty="0"/>
              <a:t>Show page number</a:t>
            </a:r>
            <a:r>
              <a:rPr lang="vi-VN" dirty="0"/>
              <a:t>: Hiển thị số trang.</a:t>
            </a:r>
          </a:p>
          <a:p>
            <a:pPr lvl="1" algn="just"/>
            <a:r>
              <a:rPr lang="vi-VN" b="1" dirty="0"/>
              <a:t>Right align page numbers</a:t>
            </a:r>
            <a:r>
              <a:rPr lang="vi-VN" dirty="0"/>
              <a:t>: Số trang đặt ở lề phải của trang.</a:t>
            </a:r>
          </a:p>
          <a:p>
            <a:pPr lvl="1" algn="just"/>
            <a:r>
              <a:rPr lang="vi-VN" b="1" dirty="0"/>
              <a:t>Tab leader</a:t>
            </a:r>
            <a:r>
              <a:rPr lang="vi-VN" dirty="0"/>
              <a:t>: Chọn kiểu đường line từ tiêu đề đến số trang</a:t>
            </a:r>
          </a:p>
          <a:p>
            <a:pPr lvl="1" algn="just"/>
            <a:r>
              <a:rPr lang="vi-VN" b="1" dirty="0"/>
              <a:t>Formats</a:t>
            </a:r>
            <a:r>
              <a:rPr lang="vi-VN" dirty="0"/>
              <a:t>: chọn định dạng cho bảng mục lục</a:t>
            </a:r>
          </a:p>
          <a:p>
            <a:pPr lvl="1" algn="just"/>
            <a:r>
              <a:rPr lang="vi-VN" b="1" dirty="0"/>
              <a:t>Show levels</a:t>
            </a:r>
            <a:r>
              <a:rPr lang="vi-VN" dirty="0"/>
              <a:t>: Chỉ định cấp xuất hiện trong bảng mục lục</a:t>
            </a:r>
          </a:p>
          <a:p>
            <a:pPr lvl="1" algn="just"/>
            <a:endParaRPr lang="en-US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43AED-BBE6-4708-AB69-CB30D3340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F5DC6-880E-44AB-97ED-0A1D277E1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927CA-A7D6-48F8-AD35-53AB742D4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395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33AEB-0722-4558-82E6-8A8C89F7B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lục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7A0BC-07E4-4B85-8A33-772786DCE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Cập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nhật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bảng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mục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lục</a:t>
            </a:r>
            <a:endParaRPr lang="en-US" b="1" dirty="0">
              <a:solidFill>
                <a:srgbClr val="FF0000"/>
              </a:solidFill>
            </a:endParaRPr>
          </a:p>
          <a:p>
            <a:pPr lvl="1"/>
            <a:r>
              <a:rPr lang="vi-VN" dirty="0"/>
              <a:t>Đặt dấu nháy trong bảng mục lục</a:t>
            </a:r>
            <a:r>
              <a:rPr lang="en-US" dirty="0"/>
              <a:t>, </a:t>
            </a:r>
            <a:r>
              <a:rPr lang="vi-VN" dirty="0"/>
              <a:t>Chọn tab </a:t>
            </a:r>
            <a:r>
              <a:rPr lang="vi-VN" b="1" dirty="0"/>
              <a:t>References</a:t>
            </a:r>
            <a:r>
              <a:rPr lang="vi-VN" dirty="0"/>
              <a:t>, trong nhóm lệnh </a:t>
            </a:r>
            <a:r>
              <a:rPr lang="vi-VN" b="1" dirty="0"/>
              <a:t>Table of Contents</a:t>
            </a:r>
            <a:r>
              <a:rPr lang="vi-VN" dirty="0"/>
              <a:t>, click </a:t>
            </a:r>
            <a:r>
              <a:rPr lang="vi-VN" b="1" dirty="0"/>
              <a:t>Update Table </a:t>
            </a:r>
            <a:endParaRPr lang="en-US" b="1" dirty="0"/>
          </a:p>
          <a:p>
            <a:pPr lvl="1" algn="just"/>
            <a:r>
              <a:rPr lang="en-US" dirty="0"/>
              <a:t>H</a:t>
            </a:r>
            <a:r>
              <a:rPr lang="vi-VN" dirty="0"/>
              <a:t>oặc Click chuột phải</a:t>
            </a:r>
            <a:r>
              <a:rPr lang="en-US" dirty="0"/>
              <a:t>,</a:t>
            </a:r>
            <a:r>
              <a:rPr lang="vi-VN" dirty="0"/>
              <a:t> </a:t>
            </a:r>
            <a:r>
              <a:rPr lang="vi-VN" b="1" dirty="0"/>
              <a:t>Chọn Update Field.</a:t>
            </a:r>
          </a:p>
          <a:p>
            <a:pPr lvl="2"/>
            <a:r>
              <a:rPr lang="vi-VN" dirty="0"/>
              <a:t>Update page number only: chỉ cập nhật số trang</a:t>
            </a:r>
          </a:p>
          <a:p>
            <a:pPr lvl="2"/>
            <a:r>
              <a:rPr lang="vi-VN" dirty="0"/>
              <a:t>Update entire table: cập nhật số trang và nội dung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2D8F7-2745-436E-8158-E2F311D31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7335A-EE99-4548-98D2-1A5C8F7B1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7A28B-EC2C-43DC-B966-AAC290B28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13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C6E8AD-3D13-4D65-8EEA-E7EBE2FE1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4743" y="4543985"/>
            <a:ext cx="3962400" cy="17716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693582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33AEB-0722-4558-82E6-8A8C89F7B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lục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7A0BC-07E4-4B85-8A33-772786DCE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Xóa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bảng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mục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lục</a:t>
            </a:r>
            <a:endParaRPr lang="en-US" b="1" dirty="0">
              <a:solidFill>
                <a:srgbClr val="FF0000"/>
              </a:solidFill>
            </a:endParaRPr>
          </a:p>
          <a:p>
            <a:pPr lvl="1" algn="just"/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dấu</a:t>
            </a:r>
            <a:r>
              <a:rPr lang="en-US" dirty="0"/>
              <a:t> </a:t>
            </a:r>
            <a:r>
              <a:rPr lang="en-US" dirty="0" err="1"/>
              <a:t>nháy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lục</a:t>
            </a:r>
            <a:r>
              <a:rPr lang="en-US" dirty="0"/>
              <a:t>.</a:t>
            </a:r>
          </a:p>
          <a:p>
            <a:pPr lvl="1" algn="just"/>
            <a:r>
              <a:rPr lang="en-US" dirty="0" err="1"/>
              <a:t>Chọn</a:t>
            </a:r>
            <a:r>
              <a:rPr lang="en-US" dirty="0"/>
              <a:t> tab </a:t>
            </a:r>
            <a:r>
              <a:rPr lang="en-US" b="1" dirty="0"/>
              <a:t>References</a:t>
            </a:r>
            <a:r>
              <a:rPr lang="en-US" dirty="0"/>
              <a:t>, click menu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Table of Contents, </a:t>
            </a:r>
            <a:r>
              <a:rPr lang="en-US" dirty="0" err="1"/>
              <a:t>chọn</a:t>
            </a:r>
            <a:r>
              <a:rPr lang="en-US" dirty="0"/>
              <a:t>  </a:t>
            </a:r>
            <a:r>
              <a:rPr lang="en-US" b="1" dirty="0"/>
              <a:t>Remove Table of Contents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2D8F7-2745-436E-8158-E2F311D31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7335A-EE99-4548-98D2-1A5C8F7B1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7A28B-EC2C-43DC-B966-AAC290B28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6859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D21C2-4A3C-4A1E-A96D-6B0D54EEF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Footnotes </a:t>
            </a:r>
            <a:r>
              <a:rPr lang="en-US" dirty="0" err="1"/>
              <a:t>và</a:t>
            </a:r>
            <a:r>
              <a:rPr lang="en-US" dirty="0"/>
              <a:t> Endnotes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4CB89DEA-C10C-4F17-A552-81DE504F0B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3459430"/>
              </p:ext>
            </p:extLst>
          </p:nvPr>
        </p:nvGraphicFramePr>
        <p:xfrm>
          <a:off x="2589212" y="1801091"/>
          <a:ext cx="8915400" cy="4110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4F063-F3F7-4480-AEF4-DEEA076C5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36DFD-B377-4F50-AC58-11C00D289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DF12CE-FDE5-4FD3-ABD5-574875F02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3348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7AEC6-244D-448C-B63E-86649FEF8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Footnotes </a:t>
            </a:r>
            <a:r>
              <a:rPr lang="en-US" dirty="0" err="1"/>
              <a:t>và</a:t>
            </a:r>
            <a:r>
              <a:rPr lang="en-US" dirty="0"/>
              <a:t> Endnotes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D89F3-2751-4FBE-AC85-9015FD003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 err="1">
                <a:solidFill>
                  <a:srgbClr val="FF0000"/>
                </a:solidFill>
              </a:rPr>
              <a:t>Chèn</a:t>
            </a:r>
            <a:r>
              <a:rPr lang="en-US" b="1" dirty="0">
                <a:solidFill>
                  <a:srgbClr val="FF0000"/>
                </a:solidFill>
              </a:rPr>
              <a:t> Footnote - Endnote</a:t>
            </a:r>
          </a:p>
          <a:p>
            <a:pPr lvl="1" algn="just"/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dấu</a:t>
            </a:r>
            <a:r>
              <a:rPr lang="en-US" dirty="0"/>
              <a:t> </a:t>
            </a:r>
            <a:r>
              <a:rPr lang="en-US" dirty="0" err="1"/>
              <a:t>nháy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chèn</a:t>
            </a:r>
            <a:r>
              <a:rPr lang="en-US" dirty="0"/>
              <a:t> Footnote </a:t>
            </a:r>
            <a:r>
              <a:rPr lang="en-US" dirty="0" err="1"/>
              <a:t>hoặc</a:t>
            </a:r>
            <a:r>
              <a:rPr lang="en-US" dirty="0"/>
              <a:t> Endnote.</a:t>
            </a:r>
          </a:p>
          <a:p>
            <a:pPr lvl="1" algn="just"/>
            <a:r>
              <a:rPr lang="en-US" dirty="0" err="1"/>
              <a:t>Chọn</a:t>
            </a:r>
            <a:r>
              <a:rPr lang="en-US" dirty="0"/>
              <a:t> tab </a:t>
            </a:r>
            <a:r>
              <a:rPr lang="en-US" b="1" dirty="0"/>
              <a:t>References</a:t>
            </a:r>
            <a:r>
              <a:rPr lang="en-US" dirty="0"/>
              <a:t>,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b="1" dirty="0"/>
              <a:t>Footnotes</a:t>
            </a:r>
            <a:r>
              <a:rPr lang="en-US" dirty="0"/>
              <a:t>, click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b="1" dirty="0"/>
              <a:t>Insert</a:t>
            </a:r>
            <a:r>
              <a:rPr lang="en-US" dirty="0"/>
              <a:t> </a:t>
            </a:r>
            <a:r>
              <a:rPr lang="en-US" b="1" dirty="0"/>
              <a:t>Footnote</a:t>
            </a:r>
            <a:r>
              <a:rPr lang="en-US" dirty="0"/>
              <a:t> </a:t>
            </a:r>
            <a:r>
              <a:rPr lang="en-US" b="1" dirty="0" err="1"/>
              <a:t>hoặc</a:t>
            </a:r>
            <a:r>
              <a:rPr lang="en-US" b="1" dirty="0"/>
              <a:t> Insert Endnote</a:t>
            </a:r>
            <a:r>
              <a:rPr lang="en-US" dirty="0"/>
              <a:t>.</a:t>
            </a:r>
          </a:p>
          <a:p>
            <a:pPr lvl="1" algn="just"/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vùng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cuối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cuối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cuối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, </a:t>
            </a:r>
            <a:r>
              <a:rPr lang="en-US" dirty="0" err="1"/>
              <a:t>nhập</a:t>
            </a:r>
            <a:r>
              <a:rPr lang="en-US" dirty="0"/>
              <a:t>  </a:t>
            </a:r>
            <a:r>
              <a:rPr lang="en-US" dirty="0" err="1"/>
              <a:t>chú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chú</a:t>
            </a:r>
            <a:r>
              <a:rPr lang="en-US" dirty="0"/>
              <a:t>.</a:t>
            </a:r>
          </a:p>
          <a:p>
            <a:pPr algn="just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5A99A-CF3D-4B4A-9C4E-0617A28DA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22E42A-8992-4ED7-A268-CC079B0A9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A1DA08-1B41-474F-921E-27D3A10BA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16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DE3C98-E1E1-4791-A509-88A4512B81B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1218" y="4624937"/>
            <a:ext cx="2624365" cy="1505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272576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7AEC6-244D-448C-B63E-86649FEF8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Footnotes </a:t>
            </a:r>
            <a:r>
              <a:rPr lang="en-US" dirty="0" err="1"/>
              <a:t>và</a:t>
            </a:r>
            <a:r>
              <a:rPr lang="en-US" dirty="0"/>
              <a:t> Endnotes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D89F3-2751-4FBE-AC85-9015FD003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 err="1">
                <a:solidFill>
                  <a:srgbClr val="FF0000"/>
                </a:solidFill>
              </a:rPr>
              <a:t>Thiết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lập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thuộc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tính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của</a:t>
            </a:r>
            <a:r>
              <a:rPr lang="en-US" b="1" dirty="0">
                <a:solidFill>
                  <a:srgbClr val="FF0000"/>
                </a:solidFill>
              </a:rPr>
              <a:t> Footnote - Endnote</a:t>
            </a:r>
          </a:p>
          <a:p>
            <a:pPr lvl="1" algn="just"/>
            <a:r>
              <a:rPr lang="vi-VN" dirty="0"/>
              <a:t>Chọn tab </a:t>
            </a:r>
            <a:r>
              <a:rPr lang="vi-VN" b="1" dirty="0"/>
              <a:t>References</a:t>
            </a:r>
            <a:r>
              <a:rPr lang="vi-VN" dirty="0"/>
              <a:t>, trong nhóm lệnh Footnotes, click mũi tên bên dưới của nhóm lệnh Footnotes,</a:t>
            </a:r>
          </a:p>
          <a:p>
            <a:pPr lvl="1" algn="just"/>
            <a:r>
              <a:rPr lang="vi-VN" dirty="0"/>
              <a:t>Mở hộp thoại Footnote and Endnote.</a:t>
            </a:r>
          </a:p>
          <a:p>
            <a:pPr lvl="1" algn="just"/>
            <a:r>
              <a:rPr lang="vi-VN" dirty="0"/>
              <a:t>Thực hiện thiết lập các thuộc tính cho Footnote and Endnote.</a:t>
            </a:r>
          </a:p>
          <a:p>
            <a:pPr lvl="2" algn="just"/>
            <a:r>
              <a:rPr lang="vi-VN" b="1" dirty="0"/>
              <a:t>Location</a:t>
            </a:r>
            <a:r>
              <a:rPr lang="vi-VN" dirty="0"/>
              <a:t>: chỉ định vị trí đặt Footenotes và Endnotes.</a:t>
            </a:r>
          </a:p>
          <a:p>
            <a:pPr lvl="2" algn="just"/>
            <a:r>
              <a:rPr lang="vi-VN" b="1" dirty="0"/>
              <a:t>Convert</a:t>
            </a:r>
            <a:r>
              <a:rPr lang="vi-VN" dirty="0"/>
              <a:t>: chuyển đổi giữa Footenotes và Endnotes.</a:t>
            </a:r>
          </a:p>
          <a:p>
            <a:pPr lvl="1" algn="just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5A99A-CF3D-4B4A-9C4E-0617A28DA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22E42A-8992-4ED7-A268-CC079B0A9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A1DA08-1B41-474F-921E-27D3A10BA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1845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7AEC6-244D-448C-B63E-86649FEF8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Footnotes </a:t>
            </a:r>
            <a:r>
              <a:rPr lang="en-US" dirty="0" err="1"/>
              <a:t>và</a:t>
            </a:r>
            <a:r>
              <a:rPr lang="en-US" dirty="0"/>
              <a:t> Endnotes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D89F3-2751-4FBE-AC85-9015FD003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 err="1">
                <a:solidFill>
                  <a:srgbClr val="FF0000"/>
                </a:solidFill>
              </a:rPr>
              <a:t>Thiết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lập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thuộc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tính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của</a:t>
            </a:r>
            <a:r>
              <a:rPr lang="en-US" b="1" dirty="0">
                <a:solidFill>
                  <a:srgbClr val="FF0000"/>
                </a:solidFill>
              </a:rPr>
              <a:t> Footnote - Endnote</a:t>
            </a:r>
          </a:p>
          <a:p>
            <a:pPr lvl="1" algn="just"/>
            <a:r>
              <a:rPr lang="vi-VN" b="1" dirty="0"/>
              <a:t>Footenotes Layout</a:t>
            </a:r>
            <a:r>
              <a:rPr lang="vi-VN" dirty="0"/>
              <a:t>: chọn kiểu hiển thị Footenote, có thể hiển thị dạng nhiều cột, mặc định theo số cột của tài liệu hiện hành.</a:t>
            </a:r>
          </a:p>
          <a:p>
            <a:pPr lvl="1" algn="just"/>
            <a:r>
              <a:rPr lang="vi-VN" b="1" dirty="0"/>
              <a:t>Format</a:t>
            </a:r>
            <a:r>
              <a:rPr lang="vi-VN" dirty="0"/>
              <a:t>: chọn định dạng cho số thứ tự và số bắt đầu của Footenotes và Endnotes.</a:t>
            </a:r>
          </a:p>
          <a:p>
            <a:pPr lvl="1" algn="just"/>
            <a:r>
              <a:rPr lang="vi-VN" b="1" dirty="0"/>
              <a:t>Apply changes</a:t>
            </a:r>
            <a:r>
              <a:rPr lang="vi-VN" dirty="0"/>
              <a:t>: phạm vi áp dụng sự thay đổi.</a:t>
            </a:r>
          </a:p>
          <a:p>
            <a:pPr lvl="1" algn="just"/>
            <a:endParaRPr lang="vi-VN" dirty="0"/>
          </a:p>
          <a:p>
            <a:pPr lvl="1" algn="just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5A99A-CF3D-4B4A-9C4E-0617A28DA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22E42A-8992-4ED7-A268-CC079B0A9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A1DA08-1B41-474F-921E-27D3A10BA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9754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7AEC6-244D-448C-B63E-86649FEF8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Footnotes </a:t>
            </a:r>
            <a:r>
              <a:rPr lang="en-US" dirty="0" err="1"/>
              <a:t>và</a:t>
            </a:r>
            <a:r>
              <a:rPr lang="en-US" dirty="0"/>
              <a:t> Endnotes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D89F3-2751-4FBE-AC85-9015FD003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 err="1">
                <a:solidFill>
                  <a:srgbClr val="FF0000"/>
                </a:solidFill>
              </a:rPr>
              <a:t>Thiết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lập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thuộc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tính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của</a:t>
            </a:r>
            <a:r>
              <a:rPr lang="en-US" b="1" dirty="0">
                <a:solidFill>
                  <a:srgbClr val="FF0000"/>
                </a:solidFill>
              </a:rPr>
              <a:t> Footnote - Endnote</a:t>
            </a:r>
          </a:p>
          <a:p>
            <a:pPr lvl="1" algn="just"/>
            <a:endParaRPr lang="vi-VN" dirty="0"/>
          </a:p>
          <a:p>
            <a:pPr lvl="1" algn="just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5A99A-CF3D-4B4A-9C4E-0617A28DA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22E42A-8992-4ED7-A268-CC079B0A9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A1DA08-1B41-474F-921E-27D3A10BA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19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78D198-C0D0-47BC-83C5-AC77B0323F7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4437" y="2420885"/>
            <a:ext cx="2737921" cy="37027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01650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7372A-89FC-4213-81E8-91F7C3CA8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9266283" cy="964545"/>
          </a:xfrm>
        </p:spPr>
        <p:txBody>
          <a:bodyPr>
            <a:normAutofit/>
          </a:bodyPr>
          <a:lstStyle/>
          <a:p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lục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– Table of content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29A78576-C1D5-4833-B534-1D3004BB30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0995281"/>
              </p:ext>
            </p:extLst>
          </p:nvPr>
        </p:nvGraphicFramePr>
        <p:xfrm>
          <a:off x="2589212" y="1801091"/>
          <a:ext cx="8915400" cy="4110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9B8A0-BD66-4249-B75E-55BDA3F28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88FEA-A56A-465A-AFBC-1B2DA71A0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19656-8828-4C4E-A84B-A72D6C98D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894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BAE62-E148-4851-9AD5-B3183ED97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Chèn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lục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ảnh</a:t>
            </a:r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ABF87539-8EB9-47AE-93AB-CCEC8F49C0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1906417"/>
              </p:ext>
            </p:extLst>
          </p:nvPr>
        </p:nvGraphicFramePr>
        <p:xfrm>
          <a:off x="2589212" y="1801091"/>
          <a:ext cx="8915400" cy="4110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FD957-26CD-4426-AF93-4E8BCC05D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8C880E-07A6-4113-9289-2FBF6A139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747AC-C9DC-453A-B8A2-90E4184C4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4686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BAE62-E148-4851-9AD5-B3183ED97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Chèn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lục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ảnh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3FD64-0E65-4DAA-8F2E-05F22207B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FF0000"/>
                </a:solidFill>
              </a:rPr>
              <a:t>Cách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chèn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mục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lục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hình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ảnh</a:t>
            </a:r>
            <a:endParaRPr lang="en-US" b="1" dirty="0">
              <a:solidFill>
                <a:srgbClr val="FF0000"/>
              </a:solidFill>
            </a:endParaRPr>
          </a:p>
          <a:p>
            <a:pPr lvl="1"/>
            <a:r>
              <a:rPr lang="en-US" b="1" dirty="0" err="1"/>
              <a:t>Bước</a:t>
            </a:r>
            <a:r>
              <a:rPr lang="en-US" b="1" dirty="0"/>
              <a:t> 1</a:t>
            </a:r>
            <a:r>
              <a:rPr lang="en-US" dirty="0"/>
              <a:t>: </a:t>
            </a:r>
            <a:r>
              <a:rPr lang="en-US" dirty="0" err="1"/>
              <a:t>gán</a:t>
            </a:r>
            <a:r>
              <a:rPr lang="en-US" dirty="0"/>
              <a:t> </a:t>
            </a:r>
            <a:r>
              <a:rPr lang="en-US" dirty="0" err="1"/>
              <a:t>nhãn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pPr lvl="2"/>
            <a:r>
              <a:rPr lang="en-US" dirty="0"/>
              <a:t>Click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, </a:t>
            </a:r>
            <a:r>
              <a:rPr lang="en-US" dirty="0" err="1"/>
              <a:t>chọn</a:t>
            </a:r>
            <a:r>
              <a:rPr lang="en-US" dirty="0"/>
              <a:t> Insert Caption</a:t>
            </a:r>
          </a:p>
          <a:p>
            <a:pPr lvl="2"/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, </a:t>
            </a:r>
            <a:r>
              <a:rPr lang="en-US" dirty="0" err="1"/>
              <a:t>chọn</a:t>
            </a:r>
            <a:r>
              <a:rPr lang="en-US" dirty="0"/>
              <a:t> tab </a:t>
            </a:r>
            <a:r>
              <a:rPr lang="en-US" b="1" dirty="0"/>
              <a:t>References</a:t>
            </a:r>
            <a:r>
              <a:rPr lang="en-US" dirty="0"/>
              <a:t>,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b="1" dirty="0"/>
              <a:t>Insert Caption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FD957-26CD-4426-AF93-4E8BCC05D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8C880E-07A6-4113-9289-2FBF6A139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747AC-C9DC-453A-B8A2-90E4184C4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21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3D59D45-B0AB-47B8-80DF-D074F306B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9056" y="3844580"/>
            <a:ext cx="3597920" cy="24710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717526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BAE62-E148-4851-9AD5-B3183ED97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Chèn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lục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ảnh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3FD64-0E65-4DAA-8F2E-05F22207B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FF0000"/>
                </a:solidFill>
              </a:rPr>
              <a:t>Cách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chèn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mục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lục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hình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ảnh</a:t>
            </a:r>
            <a:endParaRPr lang="en-US" b="1" dirty="0">
              <a:solidFill>
                <a:srgbClr val="FF0000"/>
              </a:solidFill>
            </a:endParaRPr>
          </a:p>
          <a:p>
            <a:pPr lvl="1"/>
            <a:r>
              <a:rPr lang="en-US" b="1" dirty="0" err="1"/>
              <a:t>Bước</a:t>
            </a:r>
            <a:r>
              <a:rPr lang="en-US" b="1" dirty="0"/>
              <a:t> 2</a:t>
            </a:r>
            <a:r>
              <a:rPr lang="en-US" dirty="0"/>
              <a:t>: </a:t>
            </a:r>
          </a:p>
          <a:p>
            <a:pPr lvl="2"/>
            <a:r>
              <a:rPr lang="en-US" dirty="0" err="1"/>
              <a:t>Chọn</a:t>
            </a:r>
            <a:r>
              <a:rPr lang="en-US" dirty="0"/>
              <a:t> tab </a:t>
            </a:r>
            <a:r>
              <a:rPr lang="en-US" b="1" dirty="0"/>
              <a:t>References</a:t>
            </a:r>
            <a:r>
              <a:rPr lang="en-US" dirty="0"/>
              <a:t>,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b="1" dirty="0"/>
              <a:t>Caption</a:t>
            </a:r>
          </a:p>
          <a:p>
            <a:pPr lvl="2"/>
            <a:r>
              <a:rPr lang="en-US" dirty="0" err="1"/>
              <a:t>Chọn</a:t>
            </a:r>
            <a:r>
              <a:rPr lang="en-US" b="1" dirty="0"/>
              <a:t> Insert Table Of Figure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FD957-26CD-4426-AF93-4E8BCC05D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8C880E-07A6-4113-9289-2FBF6A139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747AC-C9DC-453A-B8A2-90E4184C4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22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E9E24E0-FED6-4DDA-830C-72812E13F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8766" y="3678577"/>
            <a:ext cx="3377904" cy="26370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068079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36F54-3471-4E95-A91A-809C753BE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Chèn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lục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ảnh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CA562-4E58-4E6E-824A-2DEA85E3F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FF0000"/>
                </a:solidFill>
              </a:rPr>
              <a:t>Hiệu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chỉnh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thuộc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tính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của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mục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lục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hình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ảnh</a:t>
            </a:r>
            <a:endParaRPr lang="en-US" b="1" dirty="0">
              <a:solidFill>
                <a:srgbClr val="FF0000"/>
              </a:solidFill>
            </a:endParaRPr>
          </a:p>
          <a:p>
            <a:pPr lvl="1"/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hộp</a:t>
            </a:r>
            <a:r>
              <a:rPr lang="en-US" dirty="0"/>
              <a:t> </a:t>
            </a:r>
            <a:r>
              <a:rPr lang="en-US" dirty="0" err="1"/>
              <a:t>thoại</a:t>
            </a:r>
            <a:r>
              <a:rPr lang="en-US" dirty="0"/>
              <a:t> </a:t>
            </a:r>
            <a:r>
              <a:rPr lang="en-US" b="1" dirty="0"/>
              <a:t>Table of Figure</a:t>
            </a:r>
            <a:r>
              <a:rPr lang="en-US" dirty="0">
                <a:sym typeface="Wingdings" panose="05000000000000000000" pitchFamily="2" charset="2"/>
              </a:rPr>
              <a:t> click </a:t>
            </a:r>
            <a:r>
              <a:rPr lang="en-US" dirty="0" err="1">
                <a:sym typeface="Wingdings" panose="05000000000000000000" pitchFamily="2" charset="2"/>
              </a:rPr>
              <a:t>nút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b="1" dirty="0">
                <a:sym typeface="Wingdings" panose="05000000000000000000" pitchFamily="2" charset="2"/>
              </a:rPr>
              <a:t>Options</a:t>
            </a:r>
          </a:p>
          <a:p>
            <a:pPr lvl="1"/>
            <a:r>
              <a:rPr lang="en-US" dirty="0" err="1">
                <a:sym typeface="Wingdings" panose="05000000000000000000" pitchFamily="2" charset="2"/>
              </a:rPr>
              <a:t>Thực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hiện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tùy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chọn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kiểu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hiển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thị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bảng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mục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lục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7A757-F8FD-4E88-B807-04681CF16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86CCF-CA12-4754-AB17-ECCCB6814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B921F-5D98-4C04-80F0-D1563D0B8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23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3C1AB04-9AA0-4840-8924-EBDA35EB7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6135" y="3517018"/>
            <a:ext cx="4076700" cy="20859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181240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36F54-3471-4E95-A91A-809C753BE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Chèn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lục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ảnh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CA562-4E58-4E6E-824A-2DEA85E3F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FF0000"/>
                </a:solidFill>
              </a:rPr>
              <a:t>Hiệu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chỉnh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thuộc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tính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của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mục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lục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hình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ảnh</a:t>
            </a:r>
            <a:endParaRPr lang="en-US" b="1" dirty="0">
              <a:solidFill>
                <a:srgbClr val="FF0000"/>
              </a:solidFill>
            </a:endParaRPr>
          </a:p>
          <a:p>
            <a:pPr lvl="1"/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hộp</a:t>
            </a:r>
            <a:r>
              <a:rPr lang="en-US" dirty="0"/>
              <a:t> </a:t>
            </a:r>
            <a:r>
              <a:rPr lang="en-US" dirty="0" err="1"/>
              <a:t>thoại</a:t>
            </a:r>
            <a:r>
              <a:rPr lang="en-US" dirty="0"/>
              <a:t> </a:t>
            </a:r>
            <a:r>
              <a:rPr lang="en-US" b="1" dirty="0"/>
              <a:t>Table of Figure</a:t>
            </a:r>
            <a:r>
              <a:rPr lang="en-US" dirty="0">
                <a:sym typeface="Wingdings" panose="05000000000000000000" pitchFamily="2" charset="2"/>
              </a:rPr>
              <a:t> click </a:t>
            </a:r>
            <a:r>
              <a:rPr lang="en-US" dirty="0" err="1">
                <a:sym typeface="Wingdings" panose="05000000000000000000" pitchFamily="2" charset="2"/>
              </a:rPr>
              <a:t>nút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b="1" dirty="0">
                <a:sym typeface="Wingdings" panose="05000000000000000000" pitchFamily="2" charset="2"/>
              </a:rPr>
              <a:t>Modify</a:t>
            </a:r>
          </a:p>
          <a:p>
            <a:pPr lvl="1"/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b="1" dirty="0"/>
              <a:t>Style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bảng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  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lục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ảnh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7A757-F8FD-4E88-B807-04681CF16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86CCF-CA12-4754-AB17-ECCCB6814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B921F-5D98-4C04-80F0-D1563D0B8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24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3373CDB-8840-4F56-A8A6-BB5B9E048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5282" y="2902931"/>
            <a:ext cx="3326330" cy="3506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895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9C9D9-F536-45E6-A781-8DB022073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lục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– Table of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D07DA-DFFD-4110-9BD5-8B2C1DDED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Mục lục cũng giống như danh sách các chương ở đầu sách. Nó liệt kê từng phần trong tài liệu và số trang nơi phần đó bắt đầu. 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10C2A-7D29-487D-90A2-3AF4E0740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58F84-87BB-4E60-9FBF-5535586F5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BE232D-CD79-4B4D-8158-3832FEACD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3</a:t>
            </a:fld>
            <a:endParaRPr lang="en-US"/>
          </a:p>
        </p:txBody>
      </p:sp>
      <p:pic>
        <p:nvPicPr>
          <p:cNvPr id="1026" name="Picture 2" descr="Screenshot of Microsoft Word">
            <a:extLst>
              <a:ext uri="{FF2B5EF4-FFF2-40B4-BE49-F238E27FC236}">
                <a16:creationId xmlns:a16="http://schemas.microsoft.com/office/drawing/2014/main" id="{ED9667B7-B074-443A-ABD8-A6AF1D9507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70"/>
          <a:stretch/>
        </p:blipFill>
        <p:spPr bwMode="auto">
          <a:xfrm>
            <a:off x="2704767" y="3523392"/>
            <a:ext cx="8497677" cy="16631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7114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F9B3E-33DC-4321-A79F-31EFB567F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lục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– Table of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C789F-5A01-4F22-8164-03F4DCC9E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FF0000"/>
                </a:solidFill>
              </a:rPr>
              <a:t>Các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bước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tạo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mục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lục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nội</a:t>
            </a:r>
            <a:r>
              <a:rPr lang="en-US" b="1" dirty="0">
                <a:solidFill>
                  <a:srgbClr val="FF0000"/>
                </a:solidFill>
              </a:rPr>
              <a:t> dung</a:t>
            </a:r>
          </a:p>
          <a:p>
            <a:pPr lvl="1" algn="just"/>
            <a:r>
              <a:rPr lang="en-US" b="1" dirty="0" err="1"/>
              <a:t>Bước</a:t>
            </a:r>
            <a:r>
              <a:rPr lang="en-US" b="1" dirty="0"/>
              <a:t> 1:</a:t>
            </a:r>
            <a:r>
              <a:rPr lang="en-US" dirty="0"/>
              <a:t> </a:t>
            </a:r>
            <a:r>
              <a:rPr lang="en-US" dirty="0" err="1"/>
              <a:t>Gán</a:t>
            </a:r>
            <a:r>
              <a:rPr lang="en-US" dirty="0"/>
              <a:t> Style </a:t>
            </a:r>
            <a:r>
              <a:rPr lang="en-US" b="1" dirty="0"/>
              <a:t>Heading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lục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gán</a:t>
            </a:r>
            <a:r>
              <a:rPr lang="en-US" dirty="0"/>
              <a:t> style do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.</a:t>
            </a:r>
          </a:p>
          <a:p>
            <a:pPr lvl="1" algn="just"/>
            <a:r>
              <a:rPr lang="en-US" b="1" dirty="0" err="1"/>
              <a:t>Bước</a:t>
            </a:r>
            <a:r>
              <a:rPr lang="en-US" b="1" dirty="0"/>
              <a:t> 2:</a:t>
            </a:r>
            <a:r>
              <a:rPr lang="en-US" dirty="0"/>
              <a:t> </a:t>
            </a:r>
            <a:r>
              <a:rPr lang="en-US" dirty="0" err="1"/>
              <a:t>Chèn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lục</a:t>
            </a:r>
            <a:endParaRPr lang="en-US" dirty="0"/>
          </a:p>
          <a:p>
            <a:pPr lvl="2" algn="just"/>
            <a:r>
              <a:rPr lang="en-US" b="0" i="0" dirty="0" err="1">
                <a:solidFill>
                  <a:srgbClr val="4E4E4E"/>
                </a:solidFill>
                <a:effectLst/>
                <a:latin typeface="+mj-lt"/>
              </a:rPr>
              <a:t>Chọn</a:t>
            </a:r>
            <a:r>
              <a:rPr lang="en-US" b="0" i="0" dirty="0">
                <a:solidFill>
                  <a:srgbClr val="4E4E4E"/>
                </a:solidFill>
                <a:effectLst/>
                <a:latin typeface="+mj-lt"/>
              </a:rPr>
              <a:t> tab </a:t>
            </a:r>
            <a:r>
              <a:rPr lang="en-US" b="1" i="0" dirty="0">
                <a:solidFill>
                  <a:srgbClr val="4E4E4E"/>
                </a:solidFill>
                <a:effectLst/>
                <a:latin typeface="+mj-lt"/>
              </a:rPr>
              <a:t>References</a:t>
            </a:r>
            <a:r>
              <a:rPr lang="en-US" b="0" i="0" dirty="0">
                <a:solidFill>
                  <a:srgbClr val="4E4E4E"/>
                </a:solidFill>
                <a:effectLst/>
                <a:latin typeface="+mj-lt"/>
              </a:rPr>
              <a:t> </a:t>
            </a:r>
            <a:r>
              <a:rPr lang="en-US" b="0" i="0" dirty="0" err="1">
                <a:solidFill>
                  <a:srgbClr val="4E4E4E"/>
                </a:solidFill>
                <a:effectLst/>
                <a:latin typeface="+mj-lt"/>
              </a:rPr>
              <a:t>trên</a:t>
            </a:r>
            <a:r>
              <a:rPr lang="en-US" b="0" i="0" dirty="0">
                <a:solidFill>
                  <a:srgbClr val="4E4E4E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4E4E4E"/>
                </a:solidFill>
                <a:effectLst/>
                <a:latin typeface="+mj-lt"/>
              </a:rPr>
              <a:t>thanh</a:t>
            </a:r>
            <a:r>
              <a:rPr lang="en-US" b="0" i="0" dirty="0">
                <a:solidFill>
                  <a:srgbClr val="4E4E4E"/>
                </a:solidFill>
                <a:effectLst/>
                <a:latin typeface="+mj-lt"/>
              </a:rPr>
              <a:t> Ribbon, </a:t>
            </a:r>
            <a:r>
              <a:rPr lang="en-US" b="0" i="0" dirty="0" err="1">
                <a:solidFill>
                  <a:srgbClr val="4E4E4E"/>
                </a:solidFill>
                <a:effectLst/>
                <a:latin typeface="+mj-lt"/>
              </a:rPr>
              <a:t>chọn</a:t>
            </a:r>
            <a:r>
              <a:rPr lang="en-US" b="0" i="0" dirty="0">
                <a:solidFill>
                  <a:srgbClr val="4E4E4E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4E4E4E"/>
                </a:solidFill>
                <a:effectLst/>
                <a:latin typeface="+mj-lt"/>
              </a:rPr>
              <a:t>lệnh</a:t>
            </a:r>
            <a:r>
              <a:rPr lang="en-US" b="0" i="0" dirty="0">
                <a:solidFill>
                  <a:srgbClr val="4E4E4E"/>
                </a:solidFill>
                <a:effectLst/>
                <a:latin typeface="+mj-lt"/>
              </a:rPr>
              <a:t> </a:t>
            </a:r>
            <a:r>
              <a:rPr lang="en-US" b="1" i="0" dirty="0">
                <a:solidFill>
                  <a:srgbClr val="4E4E4E"/>
                </a:solidFill>
                <a:effectLst/>
                <a:latin typeface="+mj-lt"/>
              </a:rPr>
              <a:t>Table of Contents</a:t>
            </a:r>
            <a:r>
              <a:rPr lang="en-US" dirty="0">
                <a:solidFill>
                  <a:srgbClr val="4E4E4E"/>
                </a:solidFill>
                <a:latin typeface="+mj-lt"/>
              </a:rPr>
              <a:t>, </a:t>
            </a:r>
          </a:p>
          <a:p>
            <a:pPr lvl="2" algn="just"/>
            <a:r>
              <a:rPr lang="en-US" b="0" i="0" dirty="0" err="1">
                <a:solidFill>
                  <a:srgbClr val="4E4E4E"/>
                </a:solidFill>
                <a:effectLst/>
                <a:latin typeface="+mj-lt"/>
              </a:rPr>
              <a:t>Ch</a:t>
            </a:r>
            <a:r>
              <a:rPr lang="en-US" dirty="0" err="1">
                <a:solidFill>
                  <a:srgbClr val="4E4E4E"/>
                </a:solidFill>
                <a:latin typeface="+mj-lt"/>
              </a:rPr>
              <a:t>ọn</a:t>
            </a:r>
            <a:r>
              <a:rPr lang="en-US" dirty="0">
                <a:solidFill>
                  <a:srgbClr val="4E4E4E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4E4E4E"/>
                </a:solidFill>
                <a:latin typeface="+mj-lt"/>
              </a:rPr>
              <a:t>mẫu</a:t>
            </a:r>
            <a:r>
              <a:rPr lang="en-US" dirty="0">
                <a:solidFill>
                  <a:srgbClr val="4E4E4E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4E4E4E"/>
                </a:solidFill>
                <a:latin typeface="+mj-lt"/>
              </a:rPr>
              <a:t>thiết</a:t>
            </a:r>
            <a:r>
              <a:rPr lang="en-US" dirty="0">
                <a:solidFill>
                  <a:srgbClr val="4E4E4E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4E4E4E"/>
                </a:solidFill>
                <a:latin typeface="+mj-lt"/>
              </a:rPr>
              <a:t>kế</a:t>
            </a:r>
            <a:r>
              <a:rPr lang="en-US" dirty="0">
                <a:solidFill>
                  <a:srgbClr val="4E4E4E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4E4E4E"/>
                </a:solidFill>
                <a:latin typeface="+mj-lt"/>
              </a:rPr>
              <a:t>sẵn</a:t>
            </a:r>
            <a:r>
              <a:rPr lang="en-US" dirty="0">
                <a:solidFill>
                  <a:srgbClr val="4E4E4E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4E4E4E"/>
                </a:solidFill>
                <a:latin typeface="+mj-lt"/>
              </a:rPr>
              <a:t>trong</a:t>
            </a:r>
            <a:r>
              <a:rPr lang="en-US" dirty="0">
                <a:solidFill>
                  <a:srgbClr val="4E4E4E"/>
                </a:solidFill>
                <a:latin typeface="+mj-lt"/>
              </a:rPr>
              <a:t> menu</a:t>
            </a:r>
            <a:endParaRPr lang="en-US" dirty="0">
              <a:latin typeface="+mj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9CAC7-2E2F-4B7E-B850-A28663811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4671A-AE14-4F3A-80B0-4BAC6BBFC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F5BF6-A6A3-4EBB-9180-FF02A8B78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192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F9B3E-33DC-4321-A79F-31EFB567F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lục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– Table of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C789F-5A01-4F22-8164-03F4DCC9E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FF0000"/>
                </a:solidFill>
              </a:rPr>
              <a:t>Các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bước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tạo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mục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lục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nội</a:t>
            </a:r>
            <a:r>
              <a:rPr lang="en-US" b="1" dirty="0">
                <a:solidFill>
                  <a:srgbClr val="FF0000"/>
                </a:solidFill>
              </a:rPr>
              <a:t> dung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9CAC7-2E2F-4B7E-B850-A28663811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4671A-AE14-4F3A-80B0-4BAC6BBFC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F5BF6-A6A3-4EBB-9180-FF02A8B78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5</a:t>
            </a:fld>
            <a:endParaRPr lang="en-US"/>
          </a:p>
        </p:txBody>
      </p:sp>
      <p:pic>
        <p:nvPicPr>
          <p:cNvPr id="2050" name="Picture 2" descr="Screenshot of Microsoft Word">
            <a:extLst>
              <a:ext uri="{FF2B5EF4-FFF2-40B4-BE49-F238E27FC236}">
                <a16:creationId xmlns:a16="http://schemas.microsoft.com/office/drawing/2014/main" id="{59AD6BBD-BBD9-4694-9939-5CB269A22B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1796" y="2491747"/>
            <a:ext cx="5143500" cy="3419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3320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71B0A-282A-42FA-BBF8-99AB1DA5D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lục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– Table of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514CE-4852-44D9-8989-D79A92F6B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 err="1">
                <a:solidFill>
                  <a:srgbClr val="FF0000"/>
                </a:solidFill>
              </a:rPr>
              <a:t>Tạo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bảng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mục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lục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nội</a:t>
            </a:r>
            <a:r>
              <a:rPr lang="en-US" b="1" dirty="0">
                <a:solidFill>
                  <a:srgbClr val="FF0000"/>
                </a:solidFill>
              </a:rPr>
              <a:t> dung </a:t>
            </a:r>
            <a:r>
              <a:rPr lang="en-US" b="1" dirty="0" err="1">
                <a:solidFill>
                  <a:srgbClr val="FF0000"/>
                </a:solidFill>
              </a:rPr>
              <a:t>sử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dụng</a:t>
            </a:r>
            <a:r>
              <a:rPr lang="en-US" b="1" dirty="0">
                <a:solidFill>
                  <a:srgbClr val="FF0000"/>
                </a:solidFill>
              </a:rPr>
              <a:t> Style do </a:t>
            </a:r>
            <a:r>
              <a:rPr lang="en-US" b="1" dirty="0" err="1">
                <a:solidFill>
                  <a:srgbClr val="FF0000"/>
                </a:solidFill>
              </a:rPr>
              <a:t>người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dùng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tạo</a:t>
            </a:r>
            <a:endParaRPr lang="en-US" b="1" dirty="0">
              <a:solidFill>
                <a:srgbClr val="FF0000"/>
              </a:solidFill>
            </a:endParaRPr>
          </a:p>
          <a:p>
            <a:pPr lvl="1" algn="just"/>
            <a:r>
              <a:rPr lang="en-US" dirty="0" err="1"/>
              <a:t>Bước</a:t>
            </a:r>
            <a:r>
              <a:rPr lang="en-US" dirty="0"/>
              <a:t> 1: </a:t>
            </a:r>
            <a:r>
              <a:rPr lang="en-US" dirty="0" err="1"/>
              <a:t>tạo</a:t>
            </a:r>
            <a:r>
              <a:rPr lang="en-US" dirty="0"/>
              <a:t> Style </a:t>
            </a:r>
            <a:r>
              <a:rPr lang="en-US" dirty="0" err="1"/>
              <a:t>mới</a:t>
            </a:r>
            <a:endParaRPr lang="en-US" dirty="0"/>
          </a:p>
          <a:p>
            <a:pPr lvl="1" algn="just"/>
            <a:r>
              <a:rPr lang="en-US" dirty="0" err="1"/>
              <a:t>Bước</a:t>
            </a:r>
            <a:r>
              <a:rPr lang="en-US" dirty="0"/>
              <a:t> 2: </a:t>
            </a:r>
            <a:r>
              <a:rPr lang="en-US" dirty="0" err="1"/>
              <a:t>Gán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Style </a:t>
            </a:r>
            <a:r>
              <a:rPr lang="en-US" dirty="0" err="1"/>
              <a:t>vừa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(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)</a:t>
            </a:r>
          </a:p>
          <a:p>
            <a:pPr lvl="1" algn="just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676B2-0EC8-4A3C-A163-F1221369E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AD2912-1039-4920-819F-79293F194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B079B-BF9D-4D67-B9D9-34DD714FC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128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71B0A-282A-42FA-BBF8-99AB1DA5D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lục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– Table of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514CE-4852-44D9-8989-D79A92F6B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 err="1">
                <a:solidFill>
                  <a:srgbClr val="FF0000"/>
                </a:solidFill>
              </a:rPr>
              <a:t>Tạo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bảng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mục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lục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nội</a:t>
            </a:r>
            <a:r>
              <a:rPr lang="en-US" b="1" dirty="0">
                <a:solidFill>
                  <a:srgbClr val="FF0000"/>
                </a:solidFill>
              </a:rPr>
              <a:t> dung </a:t>
            </a:r>
            <a:r>
              <a:rPr lang="en-US" b="1" dirty="0" err="1">
                <a:solidFill>
                  <a:srgbClr val="FF0000"/>
                </a:solidFill>
              </a:rPr>
              <a:t>sử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dụng</a:t>
            </a:r>
            <a:r>
              <a:rPr lang="en-US" b="1" dirty="0">
                <a:solidFill>
                  <a:srgbClr val="FF0000"/>
                </a:solidFill>
              </a:rPr>
              <a:t> Style do </a:t>
            </a:r>
            <a:r>
              <a:rPr lang="en-US" b="1" dirty="0" err="1">
                <a:solidFill>
                  <a:srgbClr val="FF0000"/>
                </a:solidFill>
              </a:rPr>
              <a:t>người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dùng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tạo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676B2-0EC8-4A3C-A163-F1221369E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AD2912-1039-4920-819F-79293F194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B079B-BF9D-4D67-B9D9-34DD714FC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0B2A828-2C56-414A-8584-402EA0F68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8431" y="2618542"/>
            <a:ext cx="4372794" cy="34022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8038B86B-4171-42CF-AA21-898B72566425}"/>
              </a:ext>
            </a:extLst>
          </p:cNvPr>
          <p:cNvSpPr/>
          <p:nvPr/>
        </p:nvSpPr>
        <p:spPr>
          <a:xfrm>
            <a:off x="8450664" y="3429000"/>
            <a:ext cx="2069960" cy="540099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708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71B0A-282A-42FA-BBF8-99AB1DA5D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lục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– Table of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514CE-4852-44D9-8989-D79A92F6B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 err="1">
                <a:solidFill>
                  <a:srgbClr val="FF0000"/>
                </a:solidFill>
              </a:rPr>
              <a:t>Tạo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bảng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mục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lục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nội</a:t>
            </a:r>
            <a:r>
              <a:rPr lang="en-US" b="1" dirty="0">
                <a:solidFill>
                  <a:srgbClr val="FF0000"/>
                </a:solidFill>
              </a:rPr>
              <a:t> dung </a:t>
            </a:r>
            <a:r>
              <a:rPr lang="en-US" b="1" dirty="0" err="1">
                <a:solidFill>
                  <a:srgbClr val="FF0000"/>
                </a:solidFill>
              </a:rPr>
              <a:t>sử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dụng</a:t>
            </a:r>
            <a:r>
              <a:rPr lang="en-US" b="1" dirty="0">
                <a:solidFill>
                  <a:srgbClr val="FF0000"/>
                </a:solidFill>
              </a:rPr>
              <a:t> Style do </a:t>
            </a:r>
            <a:r>
              <a:rPr lang="en-US" b="1" dirty="0" err="1">
                <a:solidFill>
                  <a:srgbClr val="FF0000"/>
                </a:solidFill>
              </a:rPr>
              <a:t>người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dùng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tạo</a:t>
            </a:r>
            <a:endParaRPr lang="en-US" b="1" dirty="0">
              <a:solidFill>
                <a:srgbClr val="FF0000"/>
              </a:solidFill>
            </a:endParaRPr>
          </a:p>
          <a:p>
            <a:pPr lvl="1" algn="just"/>
            <a:r>
              <a:rPr lang="en-US" dirty="0" err="1"/>
              <a:t>Bước</a:t>
            </a:r>
            <a:r>
              <a:rPr lang="en-US" dirty="0"/>
              <a:t> 3: </a:t>
            </a:r>
            <a:r>
              <a:rPr lang="en-US" dirty="0" err="1"/>
              <a:t>gán</a:t>
            </a:r>
            <a:r>
              <a:rPr lang="en-US" dirty="0"/>
              <a:t> Style </a:t>
            </a:r>
            <a:r>
              <a:rPr lang="en-US" dirty="0" err="1"/>
              <a:t>vừa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lục</a:t>
            </a:r>
            <a:endParaRPr lang="en-US" dirty="0"/>
          </a:p>
          <a:p>
            <a:pPr lvl="1" algn="just"/>
            <a:r>
              <a:rPr lang="en-US" dirty="0" err="1"/>
              <a:t>Bước</a:t>
            </a:r>
            <a:r>
              <a:rPr lang="en-US" dirty="0"/>
              <a:t> 4: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lục</a:t>
            </a:r>
            <a:r>
              <a:rPr lang="en-US" dirty="0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676B2-0EC8-4A3C-A163-F1221369E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AD2912-1039-4920-819F-79293F194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B079B-BF9D-4D67-B9D9-34DD714FC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948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71B0A-282A-42FA-BBF8-99AB1DA5D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lục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– Table of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514CE-4852-44D9-8989-D79A92F6B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 err="1">
                <a:solidFill>
                  <a:srgbClr val="FF0000"/>
                </a:solidFill>
              </a:rPr>
              <a:t>Tạo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bảng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mục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lục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nội</a:t>
            </a:r>
            <a:r>
              <a:rPr lang="en-US" b="1" dirty="0">
                <a:solidFill>
                  <a:srgbClr val="FF0000"/>
                </a:solidFill>
              </a:rPr>
              <a:t> dung </a:t>
            </a:r>
            <a:r>
              <a:rPr lang="en-US" b="1" dirty="0" err="1">
                <a:solidFill>
                  <a:srgbClr val="FF0000"/>
                </a:solidFill>
              </a:rPr>
              <a:t>sử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dụng</a:t>
            </a:r>
            <a:r>
              <a:rPr lang="en-US" b="1" dirty="0">
                <a:solidFill>
                  <a:srgbClr val="FF0000"/>
                </a:solidFill>
              </a:rPr>
              <a:t> Style do </a:t>
            </a:r>
            <a:r>
              <a:rPr lang="en-US" b="1" dirty="0" err="1">
                <a:solidFill>
                  <a:srgbClr val="FF0000"/>
                </a:solidFill>
              </a:rPr>
              <a:t>người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dùng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tạo</a:t>
            </a:r>
            <a:endParaRPr lang="en-US" b="1" dirty="0">
              <a:solidFill>
                <a:srgbClr val="FF0000"/>
              </a:solidFill>
            </a:endParaRPr>
          </a:p>
          <a:p>
            <a:pPr lvl="1" algn="just"/>
            <a:r>
              <a:rPr lang="en-US" dirty="0" err="1">
                <a:solidFill>
                  <a:schemeClr val="tx1"/>
                </a:solidFill>
              </a:rPr>
              <a:t>Trong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hộp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thoại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marL="857250" lvl="2" indent="0" algn="just">
              <a:buNone/>
            </a:pPr>
            <a:r>
              <a:rPr lang="en-US" sz="2400" b="1" dirty="0">
                <a:solidFill>
                  <a:schemeClr val="tx1"/>
                </a:solidFill>
              </a:rPr>
              <a:t>Table of Content</a:t>
            </a:r>
          </a:p>
          <a:p>
            <a:pPr marL="857250" lvl="2" indent="0" algn="just">
              <a:buNone/>
            </a:pPr>
            <a:r>
              <a:rPr lang="en-US" sz="2400" dirty="0">
                <a:solidFill>
                  <a:schemeClr val="tx1"/>
                </a:solidFill>
              </a:rPr>
              <a:t>Click </a:t>
            </a:r>
            <a:r>
              <a:rPr lang="en-US" sz="2400" dirty="0" err="1">
                <a:solidFill>
                  <a:schemeClr val="tx1"/>
                </a:solidFill>
              </a:rPr>
              <a:t>nút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b="1" dirty="0">
                <a:solidFill>
                  <a:schemeClr val="tx1"/>
                </a:solidFill>
              </a:rPr>
              <a:t>Option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676B2-0EC8-4A3C-A163-F1221369E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AD2912-1039-4920-819F-79293F194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B079B-BF9D-4D67-B9D9-34DD714FC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9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0940606-E193-4AAE-8546-2C7DD6D39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1557" y="2467696"/>
            <a:ext cx="4683055" cy="36559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6047407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Custom 3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82B1E4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3743</TotalTime>
  <Words>1419</Words>
  <Application>Microsoft Office PowerPoint</Application>
  <PresentationFormat>Widescreen</PresentationFormat>
  <Paragraphs>174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Tahoma</vt:lpstr>
      <vt:lpstr>Wingdings 3</vt:lpstr>
      <vt:lpstr>Wisp</vt:lpstr>
      <vt:lpstr>Bài 8 Chức năng tham chiếu</vt:lpstr>
      <vt:lpstr>Tạo mục lục nội dung – Table of content</vt:lpstr>
      <vt:lpstr>Tạo mục lục nội dung – Table of content</vt:lpstr>
      <vt:lpstr>Tạo mục lục nội dung – Table of content</vt:lpstr>
      <vt:lpstr>Tạo mục lục nội dung – Table of content</vt:lpstr>
      <vt:lpstr>Tạo mục lục nội dung – Table of content</vt:lpstr>
      <vt:lpstr>Tạo mục lục nội dung – Table of content</vt:lpstr>
      <vt:lpstr>Tạo mục lục nội dung – Table of content</vt:lpstr>
      <vt:lpstr>Tạo mục lục nội dung – Table of content</vt:lpstr>
      <vt:lpstr>Tạo mục lục nội dung – Table of content</vt:lpstr>
      <vt:lpstr>Tạo mục lục nội dung – Table of content</vt:lpstr>
      <vt:lpstr>Tạo mục lục nội dung – Table of content</vt:lpstr>
      <vt:lpstr>Hiệu chỉnh kiểu hiển thị bảng mục lục</vt:lpstr>
      <vt:lpstr>Hiệu chỉnh kiểu hiển thị bảng mục lục</vt:lpstr>
      <vt:lpstr>Footnotes và Endnotes</vt:lpstr>
      <vt:lpstr>Footnotes và Endnotes</vt:lpstr>
      <vt:lpstr>Footnotes và Endnotes</vt:lpstr>
      <vt:lpstr>Footnotes và Endnotes</vt:lpstr>
      <vt:lpstr>Footnotes và Endnotes</vt:lpstr>
      <vt:lpstr>Chèn mục lục hình ảnh</vt:lpstr>
      <vt:lpstr>Chèn mục lục hình ảnh</vt:lpstr>
      <vt:lpstr>Chèn mục lục hình ảnh</vt:lpstr>
      <vt:lpstr>Chèn mục lục hình ảnh</vt:lpstr>
      <vt:lpstr>Chèn mục lục hình ảnh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6: Định dạng văn bản sử dụng Style (3t)</dc:title>
  <dc:creator>L and Lifetime</dc:creator>
  <cp:lastModifiedBy>L and Lifetime</cp:lastModifiedBy>
  <cp:revision>321</cp:revision>
  <dcterms:created xsi:type="dcterms:W3CDTF">2021-05-13T02:13:49Z</dcterms:created>
  <dcterms:modified xsi:type="dcterms:W3CDTF">2021-06-02T00:42:59Z</dcterms:modified>
  <cp:contentStatus/>
</cp:coreProperties>
</file>