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61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600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EF9A-884A-4013-AEBA-AC08B591F873}" type="datetimeFigureOut">
              <a:rPr lang="en-US" smtClean="0"/>
              <a:t>03/05/2017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A90-0C71-43AA-AA4A-0E085A0C7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3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EF9A-884A-4013-AEBA-AC08B591F873}" type="datetimeFigureOut">
              <a:rPr lang="en-US" smtClean="0"/>
              <a:t>03/05/2017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A90-0C71-43AA-AA4A-0E085A0C7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2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EF9A-884A-4013-AEBA-AC08B591F873}" type="datetimeFigureOut">
              <a:rPr lang="en-US" smtClean="0"/>
              <a:t>03/05/2017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A90-0C71-43AA-AA4A-0E085A0C7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70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2C58-682A-4105-BB6B-F2E9745E80DD}" type="slidenum">
              <a:rPr lang="en-US" altLang="x-none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60765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EF9A-884A-4013-AEBA-AC08B591F873}" type="datetimeFigureOut">
              <a:rPr lang="en-US" smtClean="0"/>
              <a:t>03/05/2017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A90-0C71-43AA-AA4A-0E085A0C7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9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EF9A-884A-4013-AEBA-AC08B591F873}" type="datetimeFigureOut">
              <a:rPr lang="en-US" smtClean="0"/>
              <a:t>03/05/2017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A90-0C71-43AA-AA4A-0E085A0C7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EF9A-884A-4013-AEBA-AC08B591F873}" type="datetimeFigureOut">
              <a:rPr lang="en-US" smtClean="0"/>
              <a:t>03/05/2017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A90-0C71-43AA-AA4A-0E085A0C7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5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EF9A-884A-4013-AEBA-AC08B591F873}" type="datetimeFigureOut">
              <a:rPr lang="en-US" smtClean="0"/>
              <a:t>03/05/2017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A90-0C71-43AA-AA4A-0E085A0C7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4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EF9A-884A-4013-AEBA-AC08B591F873}" type="datetimeFigureOut">
              <a:rPr lang="en-US" smtClean="0"/>
              <a:t>03/05/2017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A90-0C71-43AA-AA4A-0E085A0C7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EF9A-884A-4013-AEBA-AC08B591F873}" type="datetimeFigureOut">
              <a:rPr lang="en-US" smtClean="0"/>
              <a:t>03/05/2017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A90-0C71-43AA-AA4A-0E085A0C7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EF9A-884A-4013-AEBA-AC08B591F873}" type="datetimeFigureOut">
              <a:rPr lang="en-US" smtClean="0"/>
              <a:t>03/05/2017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A90-0C71-43AA-AA4A-0E085A0C7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6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EF9A-884A-4013-AEBA-AC08B591F873}" type="datetimeFigureOut">
              <a:rPr lang="en-US" smtClean="0"/>
              <a:t>03/05/2017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A90-0C71-43AA-AA4A-0E085A0C7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1EF9A-884A-4013-AEBA-AC08B591F873}" type="datetimeFigureOut">
              <a:rPr lang="en-US" smtClean="0"/>
              <a:t>03/05/2017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09A90-0C71-43AA-AA4A-0E085A0C7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2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6025969" cy="1449251"/>
          </a:xfrm>
        </p:spPr>
        <p:txBody>
          <a:bodyPr/>
          <a:lstStyle/>
          <a:p>
            <a:r>
              <a:rPr lang="en-US" altLang="x-none" dirty="0"/>
              <a:t>Company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9268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Review of Key Objectives</a:t>
            </a:r>
            <a:endParaRPr lang="en-US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What makes our company unique</a:t>
            </a:r>
            <a:endParaRPr lang="en-US"/>
          </a:p>
          <a:p>
            <a:r>
              <a:rPr lang="en-US" altLang="x-none"/>
              <a:t>What makes our company successful</a:t>
            </a:r>
          </a:p>
          <a:p>
            <a:r>
              <a:rPr lang="en-US" altLang="x-none"/>
              <a:t>Our shared vision</a:t>
            </a:r>
          </a:p>
          <a:p>
            <a:r>
              <a:rPr lang="en-US" altLang="x-none"/>
              <a:t>Key undertakings of the past year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90037774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Organizational Overview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Review of changes</a:t>
            </a:r>
          </a:p>
          <a:p>
            <a:r>
              <a:rPr lang="en-US" altLang="x-none"/>
              <a:t>Introduction of new managers</a:t>
            </a:r>
            <a:endParaRPr lang="en-US"/>
          </a:p>
          <a:p>
            <a:r>
              <a:rPr lang="en-US" altLang="x-none"/>
              <a:t>Changes still to come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326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Review of Our</a:t>
            </a:r>
            <a:r>
              <a:rPr lang="en-US" altLang="x-none" baseline="0" dirty="0"/>
              <a:t> Progress</a:t>
            </a:r>
            <a:endParaRPr lang="en-US" dirty="0"/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Financial</a:t>
            </a:r>
            <a:endParaRPr lang="en-US" dirty="0"/>
          </a:p>
          <a:p>
            <a:r>
              <a:rPr lang="en-US" altLang="x-none" dirty="0"/>
              <a:t>Competitive</a:t>
            </a:r>
          </a:p>
          <a:p>
            <a:r>
              <a:rPr lang="en-US" altLang="x-none" dirty="0"/>
              <a:t>Customer</a:t>
            </a:r>
            <a:r>
              <a:rPr lang="en-US" altLang="x-none" baseline="0" dirty="0"/>
              <a:t> retention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261440822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Financial Report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9031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Illustrations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2812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49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Company Meeting</vt:lpstr>
      <vt:lpstr>Review of Key Objectives</vt:lpstr>
      <vt:lpstr>Organizational Overview</vt:lpstr>
      <vt:lpstr>Review of Our Progress</vt:lpstr>
      <vt:lpstr>Financial Report</vt:lpstr>
      <vt:lpstr>Illustrations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Meeting</dc:title>
  <dc:creator>Võ Công Minh</dc:creator>
  <cp:lastModifiedBy>Võ Công Minh</cp:lastModifiedBy>
  <cp:revision>7</cp:revision>
  <dcterms:created xsi:type="dcterms:W3CDTF">2017-05-03T03:04:12Z</dcterms:created>
  <dcterms:modified xsi:type="dcterms:W3CDTF">2017-05-03T06:09:00Z</dcterms:modified>
</cp:coreProperties>
</file>