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9"/>
  </p:notesMasterIdLst>
  <p:sldIdLst>
    <p:sldId id="256" r:id="rId2"/>
    <p:sldId id="260" r:id="rId3"/>
    <p:sldId id="261" r:id="rId4"/>
    <p:sldId id="265" r:id="rId5"/>
    <p:sldId id="266" r:id="rId6"/>
    <p:sldId id="262" r:id="rId7"/>
    <p:sldId id="263" r:id="rId8"/>
    <p:sldId id="268" r:id="rId9"/>
    <p:sldId id="269" r:id="rId10"/>
    <p:sldId id="270" r:id="rId11"/>
    <p:sldId id="271" r:id="rId12"/>
    <p:sldId id="272" r:id="rId13"/>
    <p:sldId id="273" r:id="rId14"/>
    <p:sldId id="274" r:id="rId15"/>
    <p:sldId id="276" r:id="rId16"/>
    <p:sldId id="275" r:id="rId17"/>
    <p:sldId id="27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3333"/>
    <a:srgbClr val="FF0000"/>
    <a:srgbClr val="0000FF"/>
    <a:srgbClr val="3333CC"/>
    <a:srgbClr val="0000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94660"/>
  </p:normalViewPr>
  <p:slideViewPr>
    <p:cSldViewPr>
      <p:cViewPr varScale="1">
        <p:scale>
          <a:sx n="45" d="100"/>
          <a:sy n="45" d="100"/>
        </p:scale>
        <p:origin x="1565"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AF7A9D-58EE-BB70-4D53-6B35A3C848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1560C109-AE60-8C9C-3804-1332C3267B0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771964A-85CC-4060-9898-0E91988DFCB1}" type="datetimeFigureOut">
              <a:rPr lang="en-US"/>
              <a:pPr>
                <a:defRPr/>
              </a:pPr>
              <a:t>4/23/2024</a:t>
            </a:fld>
            <a:endParaRPr lang="en-US"/>
          </a:p>
        </p:txBody>
      </p:sp>
      <p:sp>
        <p:nvSpPr>
          <p:cNvPr id="4" name="Slide Image Placeholder 3">
            <a:extLst>
              <a:ext uri="{FF2B5EF4-FFF2-40B4-BE49-F238E27FC236}">
                <a16:creationId xmlns:a16="http://schemas.microsoft.com/office/drawing/2014/main" id="{0B23A1D8-7560-2F20-A603-2A49A6B18C9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FC88ED6-31B0-3941-F431-A95E32F44D9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14753C-49FD-D228-1FB0-78B90F40449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4E2F8100-463A-C6CB-5C09-DF2590A9188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6CC9A30D-E4C0-49EA-BCC2-745A5DA7DD6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D4CE81ED-510A-580C-B32A-DE9E5BAAFE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E961602B-2E16-353E-DCF0-EE6D6F70A5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484" name="Slide Number Placeholder 3">
            <a:extLst>
              <a:ext uri="{FF2B5EF4-FFF2-40B4-BE49-F238E27FC236}">
                <a16:creationId xmlns:a16="http://schemas.microsoft.com/office/drawing/2014/main" id="{075DEB76-E9CD-BED8-A64E-16B13B2EE4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9C9FF13-44E4-49AA-9819-9526465702C4}" type="slidenum">
              <a:rPr lang="en-US" altLang="en-US"/>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4548027-0AE4-1E56-5A3D-BD526CE3EF26}"/>
              </a:ext>
            </a:extLst>
          </p:cNvPr>
          <p:cNvGrpSpPr>
            <a:grpSpLocks/>
          </p:cNvGrpSpPr>
          <p:nvPr/>
        </p:nvGrpSpPr>
        <p:grpSpPr bwMode="auto">
          <a:xfrm>
            <a:off x="0" y="0"/>
            <a:ext cx="5867400" cy="6858000"/>
            <a:chOff x="0" y="0"/>
            <a:chExt cx="3696" cy="4320"/>
          </a:xfrm>
        </p:grpSpPr>
        <p:sp>
          <p:nvSpPr>
            <p:cNvPr id="3" name="Rectangle 3">
              <a:extLst>
                <a:ext uri="{FF2B5EF4-FFF2-40B4-BE49-F238E27FC236}">
                  <a16:creationId xmlns:a16="http://schemas.microsoft.com/office/drawing/2014/main" id="{CFD47E0E-C22B-99ED-786A-CD9105F0BBF9}"/>
                </a:ext>
              </a:extLst>
            </p:cNvPr>
            <p:cNvSpPr>
              <a:spLocks noChangeArrowheads="1"/>
            </p:cNvSpPr>
            <p:nvPr/>
          </p:nvSpPr>
          <p:spPr bwMode="auto">
            <a:xfrm>
              <a:off x="0" y="0"/>
              <a:ext cx="2880" cy="4320"/>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sz="2400">
                <a:latin typeface="Times New Roman" panose="02020603050405020304" pitchFamily="18" charset="0"/>
              </a:endParaRPr>
            </a:p>
          </p:txBody>
        </p:sp>
        <p:sp>
          <p:nvSpPr>
            <p:cNvPr id="4" name="AutoShape 4">
              <a:extLst>
                <a:ext uri="{FF2B5EF4-FFF2-40B4-BE49-F238E27FC236}">
                  <a16:creationId xmlns:a16="http://schemas.microsoft.com/office/drawing/2014/main" id="{E269D133-16B4-A637-A883-2567874E4341}"/>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sz="2400">
                <a:latin typeface="Times New Roman" panose="02020603050405020304" pitchFamily="18" charset="0"/>
              </a:endParaRPr>
            </a:p>
          </p:txBody>
        </p:sp>
      </p:grpSp>
      <p:grpSp>
        <p:nvGrpSpPr>
          <p:cNvPr id="5" name="Group 5">
            <a:extLst>
              <a:ext uri="{FF2B5EF4-FFF2-40B4-BE49-F238E27FC236}">
                <a16:creationId xmlns:a16="http://schemas.microsoft.com/office/drawing/2014/main" id="{6BD56398-4F52-4282-B267-2313367B08AD}"/>
              </a:ext>
            </a:extLst>
          </p:cNvPr>
          <p:cNvGrpSpPr>
            <a:grpSpLocks/>
          </p:cNvGrpSpPr>
          <p:nvPr/>
        </p:nvGrpSpPr>
        <p:grpSpPr bwMode="auto">
          <a:xfrm>
            <a:off x="3632200" y="4889500"/>
            <a:ext cx="4876800" cy="319088"/>
            <a:chOff x="2288" y="3080"/>
            <a:chExt cx="3072" cy="201"/>
          </a:xfrm>
        </p:grpSpPr>
        <p:sp>
          <p:nvSpPr>
            <p:cNvPr id="6" name="AutoShape 6">
              <a:extLst>
                <a:ext uri="{FF2B5EF4-FFF2-40B4-BE49-F238E27FC236}">
                  <a16:creationId xmlns:a16="http://schemas.microsoft.com/office/drawing/2014/main" id="{D951EEB6-ADDE-D688-A648-6C40A06E627B}"/>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p>
          </p:txBody>
        </p:sp>
        <p:sp>
          <p:nvSpPr>
            <p:cNvPr id="7" name="AutoShape 7">
              <a:extLst>
                <a:ext uri="{FF2B5EF4-FFF2-40B4-BE49-F238E27FC236}">
                  <a16:creationId xmlns:a16="http://schemas.microsoft.com/office/drawing/2014/main" id="{14CC340B-0B62-E7AF-38C7-C9C0BE2B6BC3}"/>
                </a:ext>
              </a:extLst>
            </p:cNvPr>
            <p:cNvSpPr>
              <a:spLocks noChangeArrowheads="1"/>
            </p:cNvSpPr>
            <p:nvPr/>
          </p:nvSpPr>
          <p:spPr bwMode="auto">
            <a:xfrm>
              <a:off x="5196" y="3080"/>
              <a:ext cx="164" cy="201"/>
            </a:xfrm>
            <a:prstGeom prst="flowChartDelay">
              <a:avLst/>
            </a:prstGeom>
            <a:solidFill>
              <a:schemeClr va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p>
          </p:txBody>
        </p:sp>
      </p:grpSp>
      <p:sp>
        <p:nvSpPr>
          <p:cNvPr id="36872"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noProof="0"/>
              <a:t>Click to edit Master subtitle style</a:t>
            </a:r>
          </a:p>
        </p:txBody>
      </p:sp>
      <p:sp>
        <p:nvSpPr>
          <p:cNvPr id="3687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a:t>Click to edit Master title style</a:t>
            </a:r>
          </a:p>
        </p:txBody>
      </p:sp>
      <p:sp>
        <p:nvSpPr>
          <p:cNvPr id="8" name="Date Placeholder 9">
            <a:extLst>
              <a:ext uri="{FF2B5EF4-FFF2-40B4-BE49-F238E27FC236}">
                <a16:creationId xmlns:a16="http://schemas.microsoft.com/office/drawing/2014/main" id="{3CC9DE9B-B4C9-4463-05B2-748E13DDE646}"/>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9" name="Footer Placeholder 10">
            <a:extLst>
              <a:ext uri="{FF2B5EF4-FFF2-40B4-BE49-F238E27FC236}">
                <a16:creationId xmlns:a16="http://schemas.microsoft.com/office/drawing/2014/main" id="{A885B65C-DB22-EE49-8F83-C6AA1746DE94}"/>
              </a:ext>
            </a:extLst>
          </p:cNvPr>
          <p:cNvSpPr>
            <a:spLocks noGrp="1" noChangeArrowheads="1"/>
          </p:cNvSpPr>
          <p:nvPr>
            <p:ph type="ftr" sz="quarter" idx="11"/>
          </p:nvPr>
        </p:nvSpPr>
        <p:spPr/>
        <p:txBody>
          <a:bodyPr/>
          <a:lstStyle>
            <a:lvl1pPr algn="r">
              <a:defRPr/>
            </a:lvl1pPr>
          </a:lstStyle>
          <a:p>
            <a:pPr>
              <a:defRPr/>
            </a:pPr>
            <a:endParaRPr lang="en-US"/>
          </a:p>
        </p:txBody>
      </p:sp>
      <p:sp>
        <p:nvSpPr>
          <p:cNvPr id="10" name="Slide Number Placeholder 11">
            <a:extLst>
              <a:ext uri="{FF2B5EF4-FFF2-40B4-BE49-F238E27FC236}">
                <a16:creationId xmlns:a16="http://schemas.microsoft.com/office/drawing/2014/main" id="{25E3AFDC-031B-2EEE-4B9D-7072D6A2AF3F}"/>
              </a:ext>
            </a:extLst>
          </p:cNvPr>
          <p:cNvSpPr>
            <a:spLocks noGrp="1" noChangeArrowheads="1"/>
          </p:cNvSpPr>
          <p:nvPr>
            <p:ph type="sldNum" sz="quarter" idx="12"/>
          </p:nvPr>
        </p:nvSpPr>
        <p:spPr>
          <a:xfrm>
            <a:off x="76200" y="6248400"/>
            <a:ext cx="587375" cy="488950"/>
          </a:xfrm>
        </p:spPr>
        <p:txBody>
          <a:bodyPr anchorCtr="0"/>
          <a:lstStyle>
            <a:lvl1pPr>
              <a:defRPr/>
            </a:lvl1pPr>
          </a:lstStyle>
          <a:p>
            <a:pPr>
              <a:defRPr/>
            </a:pPr>
            <a:fld id="{872796B3-2571-453B-A115-4B479D622ECB}" type="slidenum">
              <a:rPr lang="en-US" altLang="en-US"/>
              <a:pPr>
                <a:defRPr/>
              </a:pPr>
              <a:t>‹#›</a:t>
            </a:fld>
            <a:endParaRPr lang="en-US" altLang="en-US"/>
          </a:p>
        </p:txBody>
      </p:sp>
    </p:spTree>
    <p:extLst>
      <p:ext uri="{BB962C8B-B14F-4D97-AF65-F5344CB8AC3E}">
        <p14:creationId xmlns:p14="http://schemas.microsoft.com/office/powerpoint/2010/main" val="329141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0A0EE21B-C4C7-CC4D-26C0-0AC867D16C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47A6DBF-FE4A-678F-D098-BD9B10A257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B706FD71-FF39-827D-10BE-C4796EB7FE66}"/>
              </a:ext>
            </a:extLst>
          </p:cNvPr>
          <p:cNvSpPr>
            <a:spLocks noGrp="1" noChangeArrowheads="1"/>
          </p:cNvSpPr>
          <p:nvPr>
            <p:ph type="sldNum" sz="quarter" idx="12"/>
          </p:nvPr>
        </p:nvSpPr>
        <p:spPr>
          <a:ln/>
        </p:spPr>
        <p:txBody>
          <a:bodyPr/>
          <a:lstStyle>
            <a:lvl1pPr>
              <a:defRPr/>
            </a:lvl1pPr>
          </a:lstStyle>
          <a:p>
            <a:pPr>
              <a:defRPr/>
            </a:pPr>
            <a:fld id="{C22AA024-214E-424C-86DC-F4424BADBE5F}" type="slidenum">
              <a:rPr lang="en-US" altLang="en-US"/>
              <a:pPr>
                <a:defRPr/>
              </a:pPr>
              <a:t>‹#›</a:t>
            </a:fld>
            <a:endParaRPr lang="en-US" altLang="en-US"/>
          </a:p>
        </p:txBody>
      </p:sp>
    </p:spTree>
    <p:extLst>
      <p:ext uri="{BB962C8B-B14F-4D97-AF65-F5344CB8AC3E}">
        <p14:creationId xmlns:p14="http://schemas.microsoft.com/office/powerpoint/2010/main" val="69061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2DB57BB-3471-D4B3-40AE-2F72E36928A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9DF6004-80C3-7C28-0368-A258811940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5C30776-E524-AC2F-F340-F6544F8AF9CF}"/>
              </a:ext>
            </a:extLst>
          </p:cNvPr>
          <p:cNvSpPr>
            <a:spLocks noGrp="1" noChangeArrowheads="1"/>
          </p:cNvSpPr>
          <p:nvPr>
            <p:ph type="sldNum" sz="quarter" idx="12"/>
          </p:nvPr>
        </p:nvSpPr>
        <p:spPr>
          <a:ln/>
        </p:spPr>
        <p:txBody>
          <a:bodyPr/>
          <a:lstStyle>
            <a:lvl1pPr>
              <a:defRPr/>
            </a:lvl1pPr>
          </a:lstStyle>
          <a:p>
            <a:pPr>
              <a:defRPr/>
            </a:pPr>
            <a:fld id="{78BF5F17-2555-47AA-B865-3E5DF46A65BD}" type="slidenum">
              <a:rPr lang="en-US" altLang="en-US"/>
              <a:pPr>
                <a:defRPr/>
              </a:pPr>
              <a:t>‹#›</a:t>
            </a:fld>
            <a:endParaRPr lang="en-US" altLang="en-US"/>
          </a:p>
        </p:txBody>
      </p:sp>
    </p:spTree>
    <p:extLst>
      <p:ext uri="{BB962C8B-B14F-4D97-AF65-F5344CB8AC3E}">
        <p14:creationId xmlns:p14="http://schemas.microsoft.com/office/powerpoint/2010/main" val="302694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A2155A70-4B0C-20FF-B735-EE48C6B9CCE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BACA2A58-600D-A145-5868-3E0BBB1CB0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CFED1C3-A3B3-BCA4-A841-CFE37B472BD9}"/>
              </a:ext>
            </a:extLst>
          </p:cNvPr>
          <p:cNvSpPr>
            <a:spLocks noGrp="1" noChangeArrowheads="1"/>
          </p:cNvSpPr>
          <p:nvPr>
            <p:ph type="sldNum" sz="quarter" idx="12"/>
          </p:nvPr>
        </p:nvSpPr>
        <p:spPr>
          <a:ln/>
        </p:spPr>
        <p:txBody>
          <a:bodyPr/>
          <a:lstStyle>
            <a:lvl1pPr>
              <a:defRPr/>
            </a:lvl1pPr>
          </a:lstStyle>
          <a:p>
            <a:pPr>
              <a:defRPr/>
            </a:pPr>
            <a:fld id="{C97472E8-724C-4B8B-9720-F93927689823}" type="slidenum">
              <a:rPr lang="en-US" altLang="en-US"/>
              <a:pPr>
                <a:defRPr/>
              </a:pPr>
              <a:t>‹#›</a:t>
            </a:fld>
            <a:endParaRPr lang="en-US" altLang="en-US"/>
          </a:p>
        </p:txBody>
      </p:sp>
    </p:spTree>
    <p:extLst>
      <p:ext uri="{BB962C8B-B14F-4D97-AF65-F5344CB8AC3E}">
        <p14:creationId xmlns:p14="http://schemas.microsoft.com/office/powerpoint/2010/main" val="161880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33AFA02-8BBC-691C-9E9F-13F85C2B67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CA888CB-3122-308F-EBFC-0483EDE3CB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4A750F57-A7B0-7454-BC35-CE9545E22EB6}"/>
              </a:ext>
            </a:extLst>
          </p:cNvPr>
          <p:cNvSpPr>
            <a:spLocks noGrp="1" noChangeArrowheads="1"/>
          </p:cNvSpPr>
          <p:nvPr>
            <p:ph type="sldNum" sz="quarter" idx="12"/>
          </p:nvPr>
        </p:nvSpPr>
        <p:spPr>
          <a:ln/>
        </p:spPr>
        <p:txBody>
          <a:bodyPr/>
          <a:lstStyle>
            <a:lvl1pPr>
              <a:defRPr/>
            </a:lvl1pPr>
          </a:lstStyle>
          <a:p>
            <a:pPr>
              <a:defRPr/>
            </a:pPr>
            <a:fld id="{8FF71469-A1C3-42E3-852B-F64ACA9C1DDC}" type="slidenum">
              <a:rPr lang="en-US" altLang="en-US"/>
              <a:pPr>
                <a:defRPr/>
              </a:pPr>
              <a:t>‹#›</a:t>
            </a:fld>
            <a:endParaRPr lang="en-US" altLang="en-US"/>
          </a:p>
        </p:txBody>
      </p:sp>
    </p:spTree>
    <p:extLst>
      <p:ext uri="{BB962C8B-B14F-4D97-AF65-F5344CB8AC3E}">
        <p14:creationId xmlns:p14="http://schemas.microsoft.com/office/powerpoint/2010/main" val="90798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EBA8FA0D-D55B-0F37-261E-A8E3ABAE9C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4B79FAD-8A5F-B22B-4B0F-CCB4CCC1F4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B32DD4B8-8529-4E6C-3579-0F30EA0766FA}"/>
              </a:ext>
            </a:extLst>
          </p:cNvPr>
          <p:cNvSpPr>
            <a:spLocks noGrp="1" noChangeArrowheads="1"/>
          </p:cNvSpPr>
          <p:nvPr>
            <p:ph type="sldNum" sz="quarter" idx="12"/>
          </p:nvPr>
        </p:nvSpPr>
        <p:spPr>
          <a:ln/>
        </p:spPr>
        <p:txBody>
          <a:bodyPr/>
          <a:lstStyle>
            <a:lvl1pPr>
              <a:defRPr/>
            </a:lvl1pPr>
          </a:lstStyle>
          <a:p>
            <a:pPr>
              <a:defRPr/>
            </a:pPr>
            <a:fld id="{B4B677BF-527A-4E73-96C3-889258723CCF}" type="slidenum">
              <a:rPr lang="en-US" altLang="en-US"/>
              <a:pPr>
                <a:defRPr/>
              </a:pPr>
              <a:t>‹#›</a:t>
            </a:fld>
            <a:endParaRPr lang="en-US" altLang="en-US"/>
          </a:p>
        </p:txBody>
      </p:sp>
    </p:spTree>
    <p:extLst>
      <p:ext uri="{BB962C8B-B14F-4D97-AF65-F5344CB8AC3E}">
        <p14:creationId xmlns:p14="http://schemas.microsoft.com/office/powerpoint/2010/main" val="144730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F64D2148-2E89-7C89-752D-51B9E05587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B4FC044B-712C-3735-8B5B-FCADBDE469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FE60600E-FB11-A94C-8F02-739E8B124DF3}"/>
              </a:ext>
            </a:extLst>
          </p:cNvPr>
          <p:cNvSpPr>
            <a:spLocks noGrp="1" noChangeArrowheads="1"/>
          </p:cNvSpPr>
          <p:nvPr>
            <p:ph type="sldNum" sz="quarter" idx="12"/>
          </p:nvPr>
        </p:nvSpPr>
        <p:spPr>
          <a:ln/>
        </p:spPr>
        <p:txBody>
          <a:bodyPr/>
          <a:lstStyle>
            <a:lvl1pPr>
              <a:defRPr/>
            </a:lvl1pPr>
          </a:lstStyle>
          <a:p>
            <a:pPr>
              <a:defRPr/>
            </a:pPr>
            <a:fld id="{EC941207-97BF-44EC-803B-825ABA39B49B}" type="slidenum">
              <a:rPr lang="en-US" altLang="en-US"/>
              <a:pPr>
                <a:defRPr/>
              </a:pPr>
              <a:t>‹#›</a:t>
            </a:fld>
            <a:endParaRPr lang="en-US" altLang="en-US"/>
          </a:p>
        </p:txBody>
      </p:sp>
    </p:spTree>
    <p:extLst>
      <p:ext uri="{BB962C8B-B14F-4D97-AF65-F5344CB8AC3E}">
        <p14:creationId xmlns:p14="http://schemas.microsoft.com/office/powerpoint/2010/main" val="213697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928CAE54-2E4B-AB89-BCFA-7A997AD752C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961EEAD3-FC50-2025-BAA9-AA2E8F63ED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3D73EC68-5C04-A71C-176C-1004FD8FA644}"/>
              </a:ext>
            </a:extLst>
          </p:cNvPr>
          <p:cNvSpPr>
            <a:spLocks noGrp="1" noChangeArrowheads="1"/>
          </p:cNvSpPr>
          <p:nvPr>
            <p:ph type="sldNum" sz="quarter" idx="12"/>
          </p:nvPr>
        </p:nvSpPr>
        <p:spPr>
          <a:ln/>
        </p:spPr>
        <p:txBody>
          <a:bodyPr/>
          <a:lstStyle>
            <a:lvl1pPr>
              <a:defRPr/>
            </a:lvl1pPr>
          </a:lstStyle>
          <a:p>
            <a:pPr>
              <a:defRPr/>
            </a:pPr>
            <a:fld id="{B5AB741C-01C8-43E0-B71B-C2A1D74C2B02}" type="slidenum">
              <a:rPr lang="en-US" altLang="en-US"/>
              <a:pPr>
                <a:defRPr/>
              </a:pPr>
              <a:t>‹#›</a:t>
            </a:fld>
            <a:endParaRPr lang="en-US" altLang="en-US"/>
          </a:p>
        </p:txBody>
      </p:sp>
    </p:spTree>
    <p:extLst>
      <p:ext uri="{BB962C8B-B14F-4D97-AF65-F5344CB8AC3E}">
        <p14:creationId xmlns:p14="http://schemas.microsoft.com/office/powerpoint/2010/main" val="40160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56D7DE38-FF7F-7F89-F450-504A6E014D7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ACE8E5B4-9268-11B8-1F05-5E971800F5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6DE7A79E-9477-A1C8-893F-0491C8F1251F}"/>
              </a:ext>
            </a:extLst>
          </p:cNvPr>
          <p:cNvSpPr>
            <a:spLocks noGrp="1" noChangeArrowheads="1"/>
          </p:cNvSpPr>
          <p:nvPr>
            <p:ph type="sldNum" sz="quarter" idx="12"/>
          </p:nvPr>
        </p:nvSpPr>
        <p:spPr>
          <a:ln/>
        </p:spPr>
        <p:txBody>
          <a:bodyPr/>
          <a:lstStyle>
            <a:lvl1pPr>
              <a:defRPr/>
            </a:lvl1pPr>
          </a:lstStyle>
          <a:p>
            <a:pPr>
              <a:defRPr/>
            </a:pPr>
            <a:fld id="{4B4CCDCE-A070-4BE5-A06A-64A67E3E7E20}" type="slidenum">
              <a:rPr lang="en-US" altLang="en-US"/>
              <a:pPr>
                <a:defRPr/>
              </a:pPr>
              <a:t>‹#›</a:t>
            </a:fld>
            <a:endParaRPr lang="en-US" altLang="en-US"/>
          </a:p>
        </p:txBody>
      </p:sp>
    </p:spTree>
    <p:extLst>
      <p:ext uri="{BB962C8B-B14F-4D97-AF65-F5344CB8AC3E}">
        <p14:creationId xmlns:p14="http://schemas.microsoft.com/office/powerpoint/2010/main" val="379760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C7CAB29-7646-72B1-9E31-DBFD803FD03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521BD33D-AFFE-CF83-9052-95ACCFFB0B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9FB18AB-C836-CEA1-8DF8-F135222DF733}"/>
              </a:ext>
            </a:extLst>
          </p:cNvPr>
          <p:cNvSpPr>
            <a:spLocks noGrp="1" noChangeArrowheads="1"/>
          </p:cNvSpPr>
          <p:nvPr>
            <p:ph type="sldNum" sz="quarter" idx="12"/>
          </p:nvPr>
        </p:nvSpPr>
        <p:spPr>
          <a:ln/>
        </p:spPr>
        <p:txBody>
          <a:bodyPr/>
          <a:lstStyle>
            <a:lvl1pPr>
              <a:defRPr/>
            </a:lvl1pPr>
          </a:lstStyle>
          <a:p>
            <a:pPr>
              <a:defRPr/>
            </a:pPr>
            <a:fld id="{42114773-677A-43BD-B60F-B0BB066CE32C}" type="slidenum">
              <a:rPr lang="en-US" altLang="en-US"/>
              <a:pPr>
                <a:defRPr/>
              </a:pPr>
              <a:t>‹#›</a:t>
            </a:fld>
            <a:endParaRPr lang="en-US" altLang="en-US"/>
          </a:p>
        </p:txBody>
      </p:sp>
    </p:spTree>
    <p:extLst>
      <p:ext uri="{BB962C8B-B14F-4D97-AF65-F5344CB8AC3E}">
        <p14:creationId xmlns:p14="http://schemas.microsoft.com/office/powerpoint/2010/main" val="404920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1103015F-F92C-3CDF-3EA4-D231B245CA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A8764B77-C946-C863-6857-68721CD570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7C6A4AA-D6CA-C653-0AE9-51E9D43601BD}"/>
              </a:ext>
            </a:extLst>
          </p:cNvPr>
          <p:cNvSpPr>
            <a:spLocks noGrp="1" noChangeArrowheads="1"/>
          </p:cNvSpPr>
          <p:nvPr>
            <p:ph type="sldNum" sz="quarter" idx="12"/>
          </p:nvPr>
        </p:nvSpPr>
        <p:spPr>
          <a:ln/>
        </p:spPr>
        <p:txBody>
          <a:bodyPr/>
          <a:lstStyle>
            <a:lvl1pPr>
              <a:defRPr/>
            </a:lvl1pPr>
          </a:lstStyle>
          <a:p>
            <a:pPr>
              <a:defRPr/>
            </a:pPr>
            <a:fld id="{F4DFE4CD-697F-49C9-A406-55B43445AA1F}" type="slidenum">
              <a:rPr lang="en-US" altLang="en-US"/>
              <a:pPr>
                <a:defRPr/>
              </a:pPr>
              <a:t>‹#›</a:t>
            </a:fld>
            <a:endParaRPr lang="en-US" altLang="en-US"/>
          </a:p>
        </p:txBody>
      </p:sp>
    </p:spTree>
    <p:extLst>
      <p:ext uri="{BB962C8B-B14F-4D97-AF65-F5344CB8AC3E}">
        <p14:creationId xmlns:p14="http://schemas.microsoft.com/office/powerpoint/2010/main" val="9479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E708E99D-5536-EE97-25D5-973CB6A5DE9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2FC1004-9EB5-4E85-6270-F422F41535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8C4238DB-C725-A30A-2AAC-72DB92BF513D}"/>
              </a:ext>
            </a:extLst>
          </p:cNvPr>
          <p:cNvSpPr>
            <a:spLocks noGrp="1" noChangeArrowheads="1"/>
          </p:cNvSpPr>
          <p:nvPr>
            <p:ph type="sldNum" sz="quarter" idx="12"/>
          </p:nvPr>
        </p:nvSpPr>
        <p:spPr>
          <a:ln/>
        </p:spPr>
        <p:txBody>
          <a:bodyPr/>
          <a:lstStyle>
            <a:lvl1pPr>
              <a:defRPr/>
            </a:lvl1pPr>
          </a:lstStyle>
          <a:p>
            <a:pPr>
              <a:defRPr/>
            </a:pPr>
            <a:fld id="{12676EB9-A085-4135-A63A-A79F26712207}" type="slidenum">
              <a:rPr lang="en-US" altLang="en-US"/>
              <a:pPr>
                <a:defRPr/>
              </a:pPr>
              <a:t>‹#›</a:t>
            </a:fld>
            <a:endParaRPr lang="en-US" altLang="en-US"/>
          </a:p>
        </p:txBody>
      </p:sp>
    </p:spTree>
    <p:extLst>
      <p:ext uri="{BB962C8B-B14F-4D97-AF65-F5344CB8AC3E}">
        <p14:creationId xmlns:p14="http://schemas.microsoft.com/office/powerpoint/2010/main" val="303276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B671D97-4175-2DD8-984E-B353B6DC9E3B}"/>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1E166FA3-D582-5825-C31A-8C1C3976E798}"/>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370D47F3-0B26-176D-B5A4-6A57ED5D7BEA}"/>
                  </a:ext>
                </a:extLst>
              </p:cNvPr>
              <p:cNvSpPr>
                <a:spLocks noChangeArrowheads="1"/>
              </p:cNvSpPr>
              <p:nvPr userDrawn="1"/>
            </p:nvSpPr>
            <p:spPr bwMode="auto">
              <a:xfrm>
                <a:off x="0" y="0"/>
                <a:ext cx="480" cy="4320"/>
              </a:xfrm>
              <a:prstGeom prst="rect">
                <a:avLst/>
              </a:prstGeom>
              <a:solidFill>
                <a:schemeClr val="accent2"/>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p>
            </p:txBody>
          </p:sp>
          <p:sp>
            <p:nvSpPr>
              <p:cNvPr id="1037" name="Freeform 5">
                <a:extLst>
                  <a:ext uri="{FF2B5EF4-FFF2-40B4-BE49-F238E27FC236}">
                    <a16:creationId xmlns:a16="http://schemas.microsoft.com/office/drawing/2014/main" id="{DB21AB8B-6FD1-29EB-07B0-5A964F2BA8D5}"/>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033" name="Group 6">
              <a:extLst>
                <a:ext uri="{FF2B5EF4-FFF2-40B4-BE49-F238E27FC236}">
                  <a16:creationId xmlns:a16="http://schemas.microsoft.com/office/drawing/2014/main" id="{F1ECB361-ED40-C28A-D560-D8CC2A8F2422}"/>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0B3556AE-B00B-EF40-1DCB-BB75D093A792}"/>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p>
            </p:txBody>
          </p:sp>
          <p:sp>
            <p:nvSpPr>
              <p:cNvPr id="1035" name="AutoShape 8">
                <a:extLst>
                  <a:ext uri="{FF2B5EF4-FFF2-40B4-BE49-F238E27FC236}">
                    <a16:creationId xmlns:a16="http://schemas.microsoft.com/office/drawing/2014/main" id="{0820F81A-CA15-49EA-1DEF-5DC518123EAA}"/>
                  </a:ext>
                </a:extLst>
              </p:cNvPr>
              <p:cNvSpPr>
                <a:spLocks noChangeArrowheads="1"/>
              </p:cNvSpPr>
              <p:nvPr/>
            </p:nvSpPr>
            <p:spPr bwMode="auto">
              <a:xfrm flipH="1">
                <a:off x="144" y="1248"/>
                <a:ext cx="248" cy="201"/>
              </a:xfrm>
              <a:prstGeom prst="flowChartDelay">
                <a:avLst/>
              </a:prstGeom>
              <a:solidFill>
                <a:schemeClr val="hlink"/>
              </a:solidFill>
              <a:ln>
                <a:noFill/>
              </a:ln>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p>
            </p:txBody>
          </p:sp>
        </p:grpSp>
      </p:grpSp>
      <p:sp>
        <p:nvSpPr>
          <p:cNvPr id="1027" name="AutoShape 9">
            <a:extLst>
              <a:ext uri="{FF2B5EF4-FFF2-40B4-BE49-F238E27FC236}">
                <a16:creationId xmlns:a16="http://schemas.microsoft.com/office/drawing/2014/main" id="{B05F2EE8-56A4-2301-BABF-158FF11C4BAE}"/>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53B88242-B01A-3DA8-9502-41BF7AA97EF1}"/>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851" name="Rectangle 11">
            <a:extLst>
              <a:ext uri="{FF2B5EF4-FFF2-40B4-BE49-F238E27FC236}">
                <a16:creationId xmlns:a16="http://schemas.microsoft.com/office/drawing/2014/main" id="{83ED65B2-A8B9-2354-C47D-A26A7D5A5486}"/>
              </a:ext>
            </a:extLst>
          </p:cNvPr>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endParaRPr lang="en-US"/>
          </a:p>
        </p:txBody>
      </p:sp>
      <p:sp>
        <p:nvSpPr>
          <p:cNvPr id="35852" name="Rectangle 12">
            <a:extLst>
              <a:ext uri="{FF2B5EF4-FFF2-40B4-BE49-F238E27FC236}">
                <a16:creationId xmlns:a16="http://schemas.microsoft.com/office/drawing/2014/main" id="{D261B684-F57B-75E9-FF8C-CAEFD8D51177}"/>
              </a:ext>
            </a:extLst>
          </p:cNvPr>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5853" name="Rectangle 13">
            <a:extLst>
              <a:ext uri="{FF2B5EF4-FFF2-40B4-BE49-F238E27FC236}">
                <a16:creationId xmlns:a16="http://schemas.microsoft.com/office/drawing/2014/main" id="{6CFC1C22-F12E-6A57-68F4-7E94D45D2B41}"/>
              </a:ext>
            </a:extLst>
          </p:cNvPr>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panose="020B0604020202020204" pitchFamily="34" charset="0"/>
              </a:defRPr>
            </a:lvl1pPr>
          </a:lstStyle>
          <a:p>
            <a:pPr>
              <a:defRPr/>
            </a:pPr>
            <a:fld id="{9053D22F-8BCC-4220-8F14-9C012BA752E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662B67E0-3798-7A6F-05D6-044C9B72DF5B}"/>
              </a:ext>
            </a:extLst>
          </p:cNvPr>
          <p:cNvSpPr>
            <a:spLocks noGrp="1" noChangeArrowheads="1"/>
          </p:cNvSpPr>
          <p:nvPr>
            <p:ph type="ctrTitle"/>
          </p:nvPr>
        </p:nvSpPr>
        <p:spPr>
          <a:xfrm>
            <a:off x="990600" y="1524000"/>
            <a:ext cx="7772400" cy="838200"/>
          </a:xfrm>
        </p:spPr>
        <p:txBody>
          <a:bodyPr/>
          <a:lstStyle/>
          <a:p>
            <a:pPr eaLnBrk="1" hangingPunct="1"/>
            <a:r>
              <a:rPr lang="en-US" altLang="en-US" sz="2400" b="0">
                <a:latin typeface="Times New Roman" panose="02020603050405020304" pitchFamily="18" charset="0"/>
              </a:rPr>
              <a:t>TRƯỜNG ĐẠI HỌC CÔNG NGHIỆP TP. HCM</a:t>
            </a:r>
            <a:br>
              <a:rPr lang="en-US" altLang="en-US" sz="2400" b="0">
                <a:latin typeface="Times New Roman" panose="02020603050405020304" pitchFamily="18" charset="0"/>
              </a:rPr>
            </a:br>
            <a:r>
              <a:rPr lang="en-US" altLang="en-US" sz="2400" b="0">
                <a:latin typeface="Times New Roman" panose="02020603050405020304" pitchFamily="18" charset="0"/>
              </a:rPr>
              <a:t>KHOA ĐIỆN </a:t>
            </a:r>
            <a:br>
              <a:rPr lang="en-US" altLang="en-US" sz="2400" b="0">
                <a:latin typeface="Times New Roman" panose="02020603050405020304" pitchFamily="18" charset="0"/>
              </a:rPr>
            </a:br>
            <a:endParaRPr lang="en-US" altLang="en-US" sz="2400" b="0">
              <a:latin typeface="Times New Roman" panose="02020603050405020304" pitchFamily="18" charset="0"/>
            </a:endParaRPr>
          </a:p>
        </p:txBody>
      </p:sp>
      <p:sp>
        <p:nvSpPr>
          <p:cNvPr id="4099" name="Text Box 4">
            <a:extLst>
              <a:ext uri="{FF2B5EF4-FFF2-40B4-BE49-F238E27FC236}">
                <a16:creationId xmlns:a16="http://schemas.microsoft.com/office/drawing/2014/main" id="{28376065-70E3-CF44-FCA5-CF226C18072F}"/>
              </a:ext>
            </a:extLst>
          </p:cNvPr>
          <p:cNvSpPr txBox="1">
            <a:spLocks noChangeArrowheads="1"/>
          </p:cNvSpPr>
          <p:nvPr/>
        </p:nvSpPr>
        <p:spPr bwMode="auto">
          <a:xfrm>
            <a:off x="4800600" y="4419600"/>
            <a:ext cx="3659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GV:NGUYỄN ĐỨC TOÀN</a:t>
            </a:r>
          </a:p>
        </p:txBody>
      </p:sp>
      <p:sp>
        <p:nvSpPr>
          <p:cNvPr id="4100" name="Rectangle 3">
            <a:extLst>
              <a:ext uri="{FF2B5EF4-FFF2-40B4-BE49-F238E27FC236}">
                <a16:creationId xmlns:a16="http://schemas.microsoft.com/office/drawing/2014/main" id="{F0C5D8AB-69F2-59ED-4892-BB46D2EB1325}"/>
              </a:ext>
            </a:extLst>
          </p:cNvPr>
          <p:cNvSpPr txBox="1">
            <a:spLocks noChangeArrowheads="1"/>
          </p:cNvSpPr>
          <p:nvPr/>
        </p:nvSpPr>
        <p:spPr bwMode="auto">
          <a:xfrm>
            <a:off x="4344988" y="2628900"/>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3600">
                <a:solidFill>
                  <a:schemeClr val="tx2"/>
                </a:solidFill>
                <a:latin typeface="Times New Roman" panose="02020603050405020304" pitchFamily="18" charset="0"/>
              </a:rPr>
              <a:t>VI XỬ LÝ</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B1AFC4F7-B830-1229-D9F3-097117710065}"/>
              </a:ext>
            </a:extLst>
          </p:cNvPr>
          <p:cNvSpPr>
            <a:spLocks noGrp="1" noChangeArrowheads="1"/>
          </p:cNvSpPr>
          <p:nvPr>
            <p:ph type="title"/>
          </p:nvPr>
        </p:nvSpPr>
        <p:spPr/>
        <p:txBody>
          <a:bodyPr/>
          <a:lstStyle/>
          <a:p>
            <a:pPr eaLnBrk="1" hangingPunct="1"/>
            <a:r>
              <a:rPr lang="en-US" altLang="en-US"/>
              <a:t>Kết nối phần cứng</a:t>
            </a:r>
          </a:p>
        </p:txBody>
      </p:sp>
      <p:pic>
        <p:nvPicPr>
          <p:cNvPr id="90116" name="Picture 4" descr="led1">
            <a:extLst>
              <a:ext uri="{FF2B5EF4-FFF2-40B4-BE49-F238E27FC236}">
                <a16:creationId xmlns:a16="http://schemas.microsoft.com/office/drawing/2014/main" id="{E2F2ABA9-90A6-FA21-E0B2-95A3B11BA9AE}"/>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181600" y="2667000"/>
            <a:ext cx="3552825" cy="2400300"/>
          </a:xfrm>
          <a:noFill/>
        </p:spPr>
      </p:pic>
      <p:pic>
        <p:nvPicPr>
          <p:cNvPr id="90117" name="Picture 5" descr="led0">
            <a:extLst>
              <a:ext uri="{FF2B5EF4-FFF2-40B4-BE49-F238E27FC236}">
                <a16:creationId xmlns:a16="http://schemas.microsoft.com/office/drawing/2014/main" id="{8708410C-FA97-23AA-0695-B42921FDC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71800"/>
            <a:ext cx="40386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blinds(horizontal)">
                                      <p:cBhvr>
                                        <p:cTn id="12"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F0B0ECE9-FF9E-1E8B-63C2-AEA44E262E95}"/>
              </a:ext>
            </a:extLst>
          </p:cNvPr>
          <p:cNvSpPr>
            <a:spLocks noGrp="1" noChangeArrowheads="1"/>
          </p:cNvSpPr>
          <p:nvPr>
            <p:ph type="title"/>
          </p:nvPr>
        </p:nvSpPr>
        <p:spPr/>
        <p:txBody>
          <a:bodyPr/>
          <a:lstStyle/>
          <a:p>
            <a:pPr eaLnBrk="1" hangingPunct="1"/>
            <a:r>
              <a:rPr lang="en-US" altLang="en-US" sz="3200" i="1"/>
              <a:t>BỘ NHỚ CHƯƠNG TRÌNH- BỘ NHỚ ROM</a:t>
            </a:r>
          </a:p>
        </p:txBody>
      </p:sp>
      <p:sp>
        <p:nvSpPr>
          <p:cNvPr id="14339" name="Rectangle 3">
            <a:extLst>
              <a:ext uri="{FF2B5EF4-FFF2-40B4-BE49-F238E27FC236}">
                <a16:creationId xmlns:a16="http://schemas.microsoft.com/office/drawing/2014/main" id="{63E84BB7-83B3-9756-6E13-B21E122E4DF8}"/>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a:t>Vi điều khiển truy xuất từng câu lệnh trong ROM để thực hiện chương trình. ROM còn dùng để chứa số liệu các bảng, các tham số hệ thống, các số liệu cố định của hệ thống. Trong quá trình hoạt động nội dung ROM là cố định, không thể thay đổi, nội dung ROM chỉ thay đổi khi ROM ở chế độ xóa hoặc nạp chương trình (do các mạch điện riêng biệt thực hiện).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225CCF-E434-C74A-5D05-B159FFE8CA58}"/>
              </a:ext>
            </a:extLst>
          </p:cNvPr>
          <p:cNvSpPr>
            <a:spLocks noGrp="1" noChangeArrowheads="1"/>
          </p:cNvSpPr>
          <p:nvPr>
            <p:ph type="title"/>
          </p:nvPr>
        </p:nvSpPr>
        <p:spPr/>
        <p:txBody>
          <a:bodyPr/>
          <a:lstStyle/>
          <a:p>
            <a:pPr eaLnBrk="1" hangingPunct="1"/>
            <a:endParaRPr lang="en-US" altLang="en-US"/>
          </a:p>
        </p:txBody>
      </p:sp>
      <p:sp>
        <p:nvSpPr>
          <p:cNvPr id="15363" name="Rectangle 3">
            <a:extLst>
              <a:ext uri="{FF2B5EF4-FFF2-40B4-BE49-F238E27FC236}">
                <a16:creationId xmlns:a16="http://schemas.microsoft.com/office/drawing/2014/main" id="{3A600B0D-CB72-CDE3-597D-1F6A79FACFEF}"/>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t>   Bộ nhớ ROM được định địa chỉ theo từng Byte, các byte được đánh địa chỉ theo số hex-số thập lục phân, bắt đầu từ địa chỉ 0000H, khi viết chương trình cần chú ý đến địa chỉ lớn nhất trên ROM,   chương trình được lưu sẽ bị mất khi địa chỉ lưu vượt qua vùng này. Ví dụ: AT89S52 có 8KByte bộ nhớ ROM nội, địa chỉ lớn nhất là 1FFFH, nếu chương trình viết ra có dung lượng lớn hơn 8KByte các byte trong các địa chỉ lớn hơn 1FFFH sẽ bị mất.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47DA565C-8CC1-59F4-B99E-F8E3BBE10516}"/>
              </a:ext>
            </a:extLst>
          </p:cNvPr>
          <p:cNvSpPr>
            <a:spLocks noGrp="1" noChangeArrowheads="1"/>
          </p:cNvSpPr>
          <p:nvPr>
            <p:ph type="title"/>
          </p:nvPr>
        </p:nvSpPr>
        <p:spPr/>
        <p:txBody>
          <a:bodyPr/>
          <a:lstStyle/>
          <a:p>
            <a:pPr eaLnBrk="1" hangingPunct="1"/>
            <a:r>
              <a:rPr lang="en-US" altLang="en-US"/>
              <a:t>Ram Vi điều khiển</a:t>
            </a:r>
          </a:p>
        </p:txBody>
      </p:sp>
      <p:sp>
        <p:nvSpPr>
          <p:cNvPr id="16387" name="Rectangle 3">
            <a:extLst>
              <a:ext uri="{FF2B5EF4-FFF2-40B4-BE49-F238E27FC236}">
                <a16:creationId xmlns:a16="http://schemas.microsoft.com/office/drawing/2014/main" id="{700C2F20-117B-A6EA-8E73-7FF03991B1B1}"/>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t>RAM nội trong Vi điều khiển được tổ chức như sau: </a:t>
            </a:r>
            <a:br>
              <a:rPr lang="en-US" altLang="en-US" sz="2400"/>
            </a:br>
            <a:r>
              <a:rPr lang="en-US" altLang="en-US" sz="2400"/>
              <a:t>          *. Các vị trí trên RAM được định địa chỉ theo từng Byte bằng các số thập lục phân (số Hex) </a:t>
            </a:r>
            <a:br>
              <a:rPr lang="en-US" altLang="en-US" sz="2400"/>
            </a:br>
            <a:r>
              <a:rPr lang="en-US" altLang="en-US" sz="2400"/>
              <a:t>          *. Các bank thanh ghi có địa chỉ 00H đến 1FH </a:t>
            </a:r>
            <a:br>
              <a:rPr lang="en-US" altLang="en-US" sz="2400"/>
            </a:br>
            <a:r>
              <a:rPr lang="en-US" altLang="en-US" sz="2400"/>
              <a:t>          *. 210 vị trí được định địa chỉ bit </a:t>
            </a:r>
            <a:br>
              <a:rPr lang="en-US" altLang="en-US" sz="2400"/>
            </a:br>
            <a:r>
              <a:rPr lang="en-US" altLang="en-US" sz="2400"/>
              <a:t>          *. Các vị trí RAM bình thường </a:t>
            </a:r>
            <a:br>
              <a:rPr lang="en-US" altLang="en-US" sz="2400"/>
            </a:br>
            <a:r>
              <a:rPr lang="en-US" altLang="en-US" sz="2400"/>
              <a:t>          *. Các thanh ghi có chức năng đặc biệt có địa chỉ từ 80H đến FFH.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D79D5287-84E7-4537-A8D0-3DDE0443B859}"/>
              </a:ext>
            </a:extLst>
          </p:cNvPr>
          <p:cNvSpPr>
            <a:spLocks noGrp="1" noChangeArrowheads="1"/>
          </p:cNvSpPr>
          <p:nvPr>
            <p:ph type="body" idx="1"/>
          </p:nvPr>
        </p:nvSpPr>
        <p:spPr/>
        <p:txBody>
          <a:bodyPr/>
          <a:lstStyle/>
          <a:p>
            <a:pPr eaLnBrk="1" hangingPunct="1"/>
            <a:endParaRPr lang="en-US" altLang="en-US"/>
          </a:p>
        </p:txBody>
      </p:sp>
      <p:pic>
        <p:nvPicPr>
          <p:cNvPr id="17411" name="Picture 4">
            <a:extLst>
              <a:ext uri="{FF2B5EF4-FFF2-40B4-BE49-F238E27FC236}">
                <a16:creationId xmlns:a16="http://schemas.microsoft.com/office/drawing/2014/main" id="{F0710177-2D40-09D0-D9CF-D774F1016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0"/>
            <a:ext cx="4532313"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26BBF60-3B39-3B06-8006-1B36A4BEC9A4}"/>
              </a:ext>
            </a:extLst>
          </p:cNvPr>
          <p:cNvSpPr>
            <a:spLocks noGrp="1" noChangeArrowheads="1"/>
          </p:cNvSpPr>
          <p:nvPr>
            <p:ph type="title"/>
          </p:nvPr>
        </p:nvSpPr>
        <p:spPr/>
        <p:txBody>
          <a:bodyPr/>
          <a:lstStyle/>
          <a:p>
            <a:r>
              <a:rPr lang="en-US" altLang="en-US"/>
              <a:t>Ví dụ</a:t>
            </a:r>
          </a:p>
        </p:txBody>
      </p:sp>
      <p:sp>
        <p:nvSpPr>
          <p:cNvPr id="18435" name="Content Placeholder 2">
            <a:extLst>
              <a:ext uri="{FF2B5EF4-FFF2-40B4-BE49-F238E27FC236}">
                <a16:creationId xmlns:a16="http://schemas.microsoft.com/office/drawing/2014/main" id="{DB21DF04-E76B-0AF7-A94F-2FF3BB62A362}"/>
              </a:ext>
            </a:extLst>
          </p:cNvPr>
          <p:cNvSpPr>
            <a:spLocks noGrp="1" noChangeArrowheads="1"/>
          </p:cNvSpPr>
          <p:nvPr>
            <p:ph idx="1"/>
          </p:nvPr>
        </p:nvSpPr>
        <p:spPr/>
        <p:txBody>
          <a:bodyPr/>
          <a:lstStyle/>
          <a:p>
            <a:pPr marL="0" indent="0">
              <a:buFont typeface="Wingdings" panose="05000000000000000000" pitchFamily="2" charset="2"/>
              <a:buNone/>
            </a:pPr>
            <a:r>
              <a:rPr lang="en-US" altLang="en-US"/>
              <a:t>R0 tương ứng địa chỉ 00h</a:t>
            </a:r>
          </a:p>
          <a:p>
            <a:pPr marL="0" indent="0">
              <a:buFont typeface="Wingdings" panose="05000000000000000000" pitchFamily="2" charset="2"/>
              <a:buNone/>
            </a:pPr>
            <a:r>
              <a:rPr lang="en-US" altLang="en-US"/>
              <a:t>R1 tương ứng địa chỉ 01h</a:t>
            </a:r>
          </a:p>
          <a:p>
            <a:pPr marL="0" indent="0">
              <a:buFont typeface="Wingdings" panose="05000000000000000000" pitchFamily="2" charset="2"/>
              <a:buNone/>
            </a:pPr>
            <a:r>
              <a:rPr lang="en-US" altLang="en-US"/>
              <a:t>…</a:t>
            </a:r>
          </a:p>
          <a:p>
            <a:pPr marL="0" indent="0">
              <a:buFont typeface="Wingdings" panose="05000000000000000000" pitchFamily="2" charset="2"/>
              <a:buNone/>
            </a:pPr>
            <a:r>
              <a:rPr lang="en-US" altLang="en-US"/>
              <a:t>R7 tương ứng địa chỉ 07h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78B061A-B6EE-DDFF-C7F0-80226926A7A5}"/>
              </a:ext>
            </a:extLst>
          </p:cNvPr>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Sơ đồ kết nối phần cứng</a:t>
            </a:r>
          </a:p>
        </p:txBody>
      </p:sp>
      <p:pic>
        <p:nvPicPr>
          <p:cNvPr id="19459" name="Picture 8">
            <a:extLst>
              <a:ext uri="{FF2B5EF4-FFF2-40B4-BE49-F238E27FC236}">
                <a16:creationId xmlns:a16="http://schemas.microsoft.com/office/drawing/2014/main" id="{460DE519-E141-0A03-A4DE-FC50055A5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355850"/>
            <a:ext cx="37147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62BE514-AF7A-849A-1E9E-F0F5A113465A}"/>
              </a:ext>
            </a:extLst>
          </p:cNvPr>
          <p:cNvSpPr>
            <a:spLocks noGrp="1" noChangeArrowheads="1"/>
          </p:cNvSpPr>
          <p:nvPr>
            <p:ph type="title"/>
          </p:nvPr>
        </p:nvSpPr>
        <p:spPr>
          <a:xfrm>
            <a:off x="762000" y="381000"/>
            <a:ext cx="7924800" cy="1752600"/>
          </a:xfrm>
        </p:spPr>
        <p:txBody>
          <a:bodyPr/>
          <a:lstStyle/>
          <a:p>
            <a:r>
              <a:rPr lang="en-US" altLang="en-US"/>
              <a:t>Thập lục phân 0-9,ABCDEF KÝ h</a:t>
            </a:r>
            <a:br>
              <a:rPr lang="en-US" altLang="en-US"/>
            </a:br>
            <a:r>
              <a:rPr lang="en-US" altLang="en-US"/>
              <a:t>NHỊ PHÂN 0 VÀ 1 KÝ B</a:t>
            </a:r>
            <a:br>
              <a:rPr lang="en-US" altLang="en-US"/>
            </a:br>
            <a:r>
              <a:rPr lang="en-US" altLang="en-US"/>
              <a:t>Thập phân 0-9	ký hiệu D</a:t>
            </a:r>
          </a:p>
        </p:txBody>
      </p:sp>
      <p:graphicFrame>
        <p:nvGraphicFramePr>
          <p:cNvPr id="4" name="Table 4">
            <a:extLst>
              <a:ext uri="{FF2B5EF4-FFF2-40B4-BE49-F238E27FC236}">
                <a16:creationId xmlns:a16="http://schemas.microsoft.com/office/drawing/2014/main" id="{E52AE44A-9227-9402-1547-9C17C554BB1F}"/>
              </a:ext>
            </a:extLst>
          </p:cNvPr>
          <p:cNvGraphicFramePr>
            <a:graphicFrameLocks noGrp="1"/>
          </p:cNvGraphicFramePr>
          <p:nvPr>
            <p:ph idx="1"/>
          </p:nvPr>
        </p:nvGraphicFramePr>
        <p:xfrm>
          <a:off x="877888" y="2962275"/>
          <a:ext cx="7693025" cy="371475"/>
        </p:xfrm>
        <a:graphic>
          <a:graphicData uri="http://schemas.openxmlformats.org/drawingml/2006/table">
            <a:tbl>
              <a:tblPr firstRow="1" bandRow="1">
                <a:tableStyleId>{5C22544A-7EE6-4342-B048-85BDC9FD1C3A}</a:tableStyleId>
              </a:tblPr>
              <a:tblGrid>
                <a:gridCol w="961628">
                  <a:extLst>
                    <a:ext uri="{9D8B030D-6E8A-4147-A177-3AD203B41FA5}">
                      <a16:colId xmlns:a16="http://schemas.microsoft.com/office/drawing/2014/main" val="20000"/>
                    </a:ext>
                  </a:extLst>
                </a:gridCol>
                <a:gridCol w="961628">
                  <a:extLst>
                    <a:ext uri="{9D8B030D-6E8A-4147-A177-3AD203B41FA5}">
                      <a16:colId xmlns:a16="http://schemas.microsoft.com/office/drawing/2014/main" val="20001"/>
                    </a:ext>
                  </a:extLst>
                </a:gridCol>
                <a:gridCol w="961628">
                  <a:extLst>
                    <a:ext uri="{9D8B030D-6E8A-4147-A177-3AD203B41FA5}">
                      <a16:colId xmlns:a16="http://schemas.microsoft.com/office/drawing/2014/main" val="20002"/>
                    </a:ext>
                  </a:extLst>
                </a:gridCol>
                <a:gridCol w="961628">
                  <a:extLst>
                    <a:ext uri="{9D8B030D-6E8A-4147-A177-3AD203B41FA5}">
                      <a16:colId xmlns:a16="http://schemas.microsoft.com/office/drawing/2014/main" val="20003"/>
                    </a:ext>
                  </a:extLst>
                </a:gridCol>
                <a:gridCol w="961628">
                  <a:extLst>
                    <a:ext uri="{9D8B030D-6E8A-4147-A177-3AD203B41FA5}">
                      <a16:colId xmlns:a16="http://schemas.microsoft.com/office/drawing/2014/main" val="20004"/>
                    </a:ext>
                  </a:extLst>
                </a:gridCol>
                <a:gridCol w="961628">
                  <a:extLst>
                    <a:ext uri="{9D8B030D-6E8A-4147-A177-3AD203B41FA5}">
                      <a16:colId xmlns:a16="http://schemas.microsoft.com/office/drawing/2014/main" val="20005"/>
                    </a:ext>
                  </a:extLst>
                </a:gridCol>
                <a:gridCol w="961628">
                  <a:extLst>
                    <a:ext uri="{9D8B030D-6E8A-4147-A177-3AD203B41FA5}">
                      <a16:colId xmlns:a16="http://schemas.microsoft.com/office/drawing/2014/main" val="20006"/>
                    </a:ext>
                  </a:extLst>
                </a:gridCol>
                <a:gridCol w="961628">
                  <a:extLst>
                    <a:ext uri="{9D8B030D-6E8A-4147-A177-3AD203B41FA5}">
                      <a16:colId xmlns:a16="http://schemas.microsoft.com/office/drawing/2014/main" val="20007"/>
                    </a:ext>
                  </a:extLst>
                </a:gridCol>
              </a:tblGrid>
              <a:tr h="371475">
                <a:tc>
                  <a:txBody>
                    <a:bodyPr/>
                    <a:lstStyle/>
                    <a:p>
                      <a:r>
                        <a:rPr lang="en-US" sz="1800" dirty="0"/>
                        <a:t>1</a:t>
                      </a:r>
                    </a:p>
                  </a:txBody>
                  <a:tcPr marT="45798" marB="45798"/>
                </a:tc>
                <a:tc>
                  <a:txBody>
                    <a:bodyPr/>
                    <a:lstStyle/>
                    <a:p>
                      <a:r>
                        <a:rPr lang="en-US" sz="1800" dirty="0"/>
                        <a:t>1</a:t>
                      </a:r>
                    </a:p>
                  </a:txBody>
                  <a:tcPr marT="45798" marB="45798"/>
                </a:tc>
                <a:tc>
                  <a:txBody>
                    <a:bodyPr/>
                    <a:lstStyle/>
                    <a:p>
                      <a:r>
                        <a:rPr lang="en-US" sz="1800" dirty="0"/>
                        <a:t>0</a:t>
                      </a:r>
                    </a:p>
                  </a:txBody>
                  <a:tcPr marT="45798" marB="45798"/>
                </a:tc>
                <a:tc>
                  <a:txBody>
                    <a:bodyPr/>
                    <a:lstStyle/>
                    <a:p>
                      <a:r>
                        <a:rPr lang="en-US" sz="1800" dirty="0"/>
                        <a:t>1</a:t>
                      </a:r>
                    </a:p>
                  </a:txBody>
                  <a:tcPr marT="45798" marB="45798"/>
                </a:tc>
                <a:tc>
                  <a:txBody>
                    <a:bodyPr/>
                    <a:lstStyle/>
                    <a:p>
                      <a:r>
                        <a:rPr lang="en-US" sz="1800" dirty="0"/>
                        <a:t>0</a:t>
                      </a:r>
                    </a:p>
                  </a:txBody>
                  <a:tcPr marT="45798" marB="45798"/>
                </a:tc>
                <a:tc>
                  <a:txBody>
                    <a:bodyPr/>
                    <a:lstStyle/>
                    <a:p>
                      <a:r>
                        <a:rPr lang="en-US" sz="1800" dirty="0"/>
                        <a:t>1</a:t>
                      </a:r>
                    </a:p>
                  </a:txBody>
                  <a:tcPr marT="45798" marB="45798"/>
                </a:tc>
                <a:tc>
                  <a:txBody>
                    <a:bodyPr/>
                    <a:lstStyle/>
                    <a:p>
                      <a:r>
                        <a:rPr lang="en-US" sz="1800" dirty="0"/>
                        <a:t>0</a:t>
                      </a:r>
                    </a:p>
                  </a:txBody>
                  <a:tcPr marT="45798" marB="45798"/>
                </a:tc>
                <a:tc>
                  <a:txBody>
                    <a:bodyPr/>
                    <a:lstStyle/>
                    <a:p>
                      <a:r>
                        <a:rPr lang="en-US" sz="1800" dirty="0"/>
                        <a:t>1</a:t>
                      </a:r>
                    </a:p>
                  </a:txBody>
                  <a:tcPr marT="45798" marB="45798"/>
                </a:tc>
                <a:extLst>
                  <a:ext uri="{0D108BD9-81ED-4DB2-BD59-A6C34878D82A}">
                    <a16:rowId xmlns:a16="http://schemas.microsoft.com/office/drawing/2014/main" val="10000"/>
                  </a:ext>
                </a:extLst>
              </a:tr>
            </a:tbl>
          </a:graphicData>
        </a:graphic>
      </p:graphicFrame>
      <p:graphicFrame>
        <p:nvGraphicFramePr>
          <p:cNvPr id="5" name="Table 5">
            <a:extLst>
              <a:ext uri="{FF2B5EF4-FFF2-40B4-BE49-F238E27FC236}">
                <a16:creationId xmlns:a16="http://schemas.microsoft.com/office/drawing/2014/main" id="{3056D875-7F3A-476D-F1A1-B74DCE517C11}"/>
              </a:ext>
            </a:extLst>
          </p:cNvPr>
          <p:cNvGraphicFramePr>
            <a:graphicFrameLocks noGrp="1"/>
          </p:cNvGraphicFramePr>
          <p:nvPr/>
        </p:nvGraphicFramePr>
        <p:xfrm>
          <a:off x="877888" y="3635375"/>
          <a:ext cx="7693025" cy="369888"/>
        </p:xfrm>
        <a:graphic>
          <a:graphicData uri="http://schemas.openxmlformats.org/drawingml/2006/table">
            <a:tbl>
              <a:tblPr firstRow="1" bandRow="1">
                <a:tableStyleId>{5C22544A-7EE6-4342-B048-85BDC9FD1C3A}</a:tableStyleId>
              </a:tblPr>
              <a:tblGrid>
                <a:gridCol w="3846513">
                  <a:extLst>
                    <a:ext uri="{9D8B030D-6E8A-4147-A177-3AD203B41FA5}">
                      <a16:colId xmlns:a16="http://schemas.microsoft.com/office/drawing/2014/main" val="20000"/>
                    </a:ext>
                  </a:extLst>
                </a:gridCol>
                <a:gridCol w="3846513">
                  <a:extLst>
                    <a:ext uri="{9D8B030D-6E8A-4147-A177-3AD203B41FA5}">
                      <a16:colId xmlns:a16="http://schemas.microsoft.com/office/drawing/2014/main" val="20001"/>
                    </a:ext>
                  </a:extLst>
                </a:gridCol>
              </a:tblGrid>
              <a:tr h="369888">
                <a:tc>
                  <a:txBody>
                    <a:bodyPr/>
                    <a:lstStyle/>
                    <a:p>
                      <a:r>
                        <a:rPr lang="en-US" sz="1800" dirty="0"/>
                        <a:t>D</a:t>
                      </a:r>
                    </a:p>
                  </a:txBody>
                  <a:tcPr marT="45603" marB="45603"/>
                </a:tc>
                <a:tc>
                  <a:txBody>
                    <a:bodyPr/>
                    <a:lstStyle/>
                    <a:p>
                      <a:r>
                        <a:rPr lang="en-US" sz="1800" dirty="0"/>
                        <a:t>5</a:t>
                      </a:r>
                    </a:p>
                  </a:txBody>
                  <a:tcPr marT="45603" marB="45603"/>
                </a:tc>
                <a:extLst>
                  <a:ext uri="{0D108BD9-81ED-4DB2-BD59-A6C34878D82A}">
                    <a16:rowId xmlns:a16="http://schemas.microsoft.com/office/drawing/2014/main" val="10000"/>
                  </a:ext>
                </a:extLst>
              </a:tr>
            </a:tbl>
          </a:graphicData>
        </a:graphic>
      </p:graphicFrame>
      <p:sp>
        <p:nvSpPr>
          <p:cNvPr id="21535" name="TextBox 5">
            <a:extLst>
              <a:ext uri="{FF2B5EF4-FFF2-40B4-BE49-F238E27FC236}">
                <a16:creationId xmlns:a16="http://schemas.microsoft.com/office/drawing/2014/main" id="{6BE2F955-FAF7-E8CA-9062-3E3F7488C446}"/>
              </a:ext>
            </a:extLst>
          </p:cNvPr>
          <p:cNvSpPr txBox="1">
            <a:spLocks noChangeArrowheads="1"/>
          </p:cNvSpPr>
          <p:nvPr/>
        </p:nvSpPr>
        <p:spPr bwMode="auto">
          <a:xfrm>
            <a:off x="877888" y="4343400"/>
            <a:ext cx="78851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3200">
                <a:latin typeface="Tahoma" panose="020B0604030504040204" pitchFamily="34" charset="0"/>
              </a:rPr>
              <a:t>1111</a:t>
            </a:r>
            <a:r>
              <a:rPr lang="en-US" altLang="en-US" sz="3200" baseline="-25000">
                <a:latin typeface="Tahoma" panose="020B0604030504040204" pitchFamily="34" charset="0"/>
              </a:rPr>
              <a:t>B</a:t>
            </a:r>
            <a:r>
              <a:rPr lang="en-US" altLang="en-US" sz="3200">
                <a:latin typeface="Tahoma" panose="020B0604030504040204" pitchFamily="34" charset="0"/>
              </a:rPr>
              <a:t>=1X2</a:t>
            </a:r>
            <a:r>
              <a:rPr lang="en-US" altLang="en-US" sz="3200" baseline="30000">
                <a:latin typeface="Tahoma" panose="020B0604030504040204" pitchFamily="34" charset="0"/>
              </a:rPr>
              <a:t>3</a:t>
            </a:r>
            <a:r>
              <a:rPr lang="en-US" altLang="en-US" sz="3200">
                <a:latin typeface="Tahoma" panose="020B0604030504040204" pitchFamily="34" charset="0"/>
              </a:rPr>
              <a:t>+1X2</a:t>
            </a:r>
            <a:r>
              <a:rPr lang="en-US" altLang="en-US" sz="3200" baseline="30000">
                <a:latin typeface="Tahoma" panose="020B0604030504040204" pitchFamily="34" charset="0"/>
              </a:rPr>
              <a:t>2</a:t>
            </a:r>
            <a:r>
              <a:rPr lang="en-US" altLang="en-US" sz="3200">
                <a:latin typeface="Tahoma" panose="020B0604030504040204" pitchFamily="34" charset="0"/>
              </a:rPr>
              <a:t>+1X2</a:t>
            </a:r>
            <a:r>
              <a:rPr lang="en-US" altLang="en-US" sz="3200" baseline="30000">
                <a:latin typeface="Tahoma" panose="020B0604030504040204" pitchFamily="34" charset="0"/>
              </a:rPr>
              <a:t>1</a:t>
            </a:r>
            <a:r>
              <a:rPr lang="en-US" altLang="en-US" sz="3200">
                <a:latin typeface="Tahoma" panose="020B0604030504040204" pitchFamily="34" charset="0"/>
              </a:rPr>
              <a:t>+1X2</a:t>
            </a:r>
            <a:r>
              <a:rPr lang="en-US" altLang="en-US" sz="3200" baseline="30000">
                <a:latin typeface="Tahoma" panose="020B0604030504040204" pitchFamily="34" charset="0"/>
              </a:rPr>
              <a:t>0</a:t>
            </a:r>
            <a:r>
              <a:rPr lang="en-US" altLang="en-US" sz="3200">
                <a:latin typeface="Tahoma" panose="020B0604030504040204" pitchFamily="34" charset="0"/>
              </a:rPr>
              <a:t>=8+4+2+1=15</a:t>
            </a:r>
            <a:r>
              <a:rPr lang="en-US" altLang="en-US" sz="3200" baseline="-25000">
                <a:latin typeface="Tahoma" panose="020B0604030504040204" pitchFamily="34" charset="0"/>
              </a:rPr>
              <a:t>D</a:t>
            </a:r>
            <a:r>
              <a:rPr lang="en-US" altLang="en-US" sz="3200">
                <a:latin typeface="Tahoma" panose="020B0604030504040204" pitchFamily="34" charset="0"/>
              </a:rPr>
              <a:t>=F</a:t>
            </a:r>
            <a:r>
              <a:rPr lang="en-US" altLang="en-US" sz="3200" baseline="-25000">
                <a:latin typeface="Tahoma" panose="020B0604030504040204" pitchFamily="34" charset="0"/>
              </a:rPr>
              <a:t>H</a:t>
            </a:r>
          </a:p>
        </p:txBody>
      </p:sp>
      <p:sp>
        <p:nvSpPr>
          <p:cNvPr id="21536" name="TextBox 7">
            <a:extLst>
              <a:ext uri="{FF2B5EF4-FFF2-40B4-BE49-F238E27FC236}">
                <a16:creationId xmlns:a16="http://schemas.microsoft.com/office/drawing/2014/main" id="{BE9ABD4E-D675-CFD4-1918-EF04424618F4}"/>
              </a:ext>
            </a:extLst>
          </p:cNvPr>
          <p:cNvSpPr txBox="1">
            <a:spLocks noChangeArrowheads="1"/>
          </p:cNvSpPr>
          <p:nvPr/>
        </p:nvSpPr>
        <p:spPr bwMode="auto">
          <a:xfrm>
            <a:off x="1000125" y="6089650"/>
            <a:ext cx="7885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3200">
                <a:latin typeface="Tahoma" panose="020B0604030504040204" pitchFamily="34" charset="0"/>
              </a:rPr>
              <a:t>8C7</a:t>
            </a:r>
            <a:r>
              <a:rPr lang="en-US" altLang="en-US" sz="3200" baseline="-25000">
                <a:latin typeface="Tahoma" panose="020B0604030504040204" pitchFamily="34" charset="0"/>
              </a:rPr>
              <a:t>H</a:t>
            </a:r>
            <a:r>
              <a:rPr lang="en-US" altLang="en-US" sz="3200">
                <a:latin typeface="Tahoma" panose="020B0604030504040204" pitchFamily="34" charset="0"/>
              </a:rPr>
              <a:t>=100011000111</a:t>
            </a:r>
            <a:r>
              <a:rPr lang="en-US" altLang="en-US" sz="3200" baseline="-25000">
                <a:latin typeface="Tahoma" panose="020B0604030504040204" pitchFamily="34" charset="0"/>
              </a:rPr>
              <a:t>B</a:t>
            </a:r>
          </a:p>
        </p:txBody>
      </p:sp>
      <p:sp>
        <p:nvSpPr>
          <p:cNvPr id="21537" name="TextBox 8">
            <a:extLst>
              <a:ext uri="{FF2B5EF4-FFF2-40B4-BE49-F238E27FC236}">
                <a16:creationId xmlns:a16="http://schemas.microsoft.com/office/drawing/2014/main" id="{3E5F79B6-E751-1189-8D8F-D6017FC1D6AA}"/>
              </a:ext>
            </a:extLst>
          </p:cNvPr>
          <p:cNvSpPr txBox="1">
            <a:spLocks noChangeArrowheads="1"/>
          </p:cNvSpPr>
          <p:nvPr/>
        </p:nvSpPr>
        <p:spPr bwMode="auto">
          <a:xfrm>
            <a:off x="1000125" y="5608638"/>
            <a:ext cx="7885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3200">
                <a:latin typeface="Tahoma" panose="020B0604030504040204" pitchFamily="34" charset="0"/>
              </a:rPr>
              <a:t>01101011</a:t>
            </a:r>
            <a:r>
              <a:rPr lang="en-US" altLang="en-US" sz="3200" baseline="-25000">
                <a:latin typeface="Tahoma" panose="020B0604030504040204" pitchFamily="34" charset="0"/>
              </a:rPr>
              <a:t>B</a:t>
            </a:r>
            <a:r>
              <a:rPr lang="en-US" altLang="en-US" sz="3200">
                <a:latin typeface="Tahoma" panose="020B0604030504040204" pitchFamily="34" charset="0"/>
              </a:rPr>
              <a:t>=6B</a:t>
            </a:r>
            <a:r>
              <a:rPr lang="en-US" altLang="en-US" sz="3200" baseline="-25000">
                <a:latin typeface="Tahoma" panose="020B0604030504040204" pitchFamily="34" charset="0"/>
              </a:rPr>
              <a: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D9594FA6-FC8F-2A4C-C6C0-CF2158E15EC8}"/>
              </a:ext>
            </a:extLst>
          </p:cNvPr>
          <p:cNvSpPr>
            <a:spLocks noGrp="1" noChangeArrowheads="1"/>
          </p:cNvSpPr>
          <p:nvPr>
            <p:ph type="title"/>
          </p:nvPr>
        </p:nvSpPr>
        <p:spPr/>
        <p:txBody>
          <a:bodyPr/>
          <a:lstStyle/>
          <a:p>
            <a:pPr eaLnBrk="1" hangingPunct="1"/>
            <a:r>
              <a:rPr lang="en-US" altLang="en-US" sz="3200">
                <a:latin typeface="Times New Roman" panose="02020603050405020304" pitchFamily="18" charset="0"/>
              </a:rPr>
              <a:t>CHƯƠNG 2:Giới thiệu về phần cứng vi điều khiển.</a:t>
            </a:r>
            <a:r>
              <a:rPr lang="en-US" altLang="en-US" sz="3200"/>
              <a:t> </a:t>
            </a:r>
          </a:p>
        </p:txBody>
      </p:sp>
      <p:sp>
        <p:nvSpPr>
          <p:cNvPr id="30723" name="Rectangle 3">
            <a:extLst>
              <a:ext uri="{FF2B5EF4-FFF2-40B4-BE49-F238E27FC236}">
                <a16:creationId xmlns:a16="http://schemas.microsoft.com/office/drawing/2014/main" id="{2C6CD8D9-C5E2-A5AE-1FF4-CE73224AE32E}"/>
              </a:ext>
            </a:extLst>
          </p:cNvPr>
          <p:cNvSpPr>
            <a:spLocks noGrp="1" noChangeArrowheads="1"/>
          </p:cNvSpPr>
          <p:nvPr>
            <p:ph type="body" idx="1"/>
          </p:nvPr>
        </p:nvSpPr>
        <p:spPr>
          <a:xfrm>
            <a:off x="838200" y="2362200"/>
            <a:ext cx="8077200" cy="3724275"/>
          </a:xfrm>
        </p:spPr>
        <p:txBody>
          <a:bodyPr/>
          <a:lstStyle/>
          <a:p>
            <a:pPr marL="711200" indent="-711200" eaLnBrk="1" hangingPunct="1">
              <a:lnSpc>
                <a:spcPct val="80000"/>
              </a:lnSpc>
              <a:buFont typeface="Wingdings" panose="05000000000000000000" pitchFamily="2" charset="2"/>
              <a:buNone/>
            </a:pPr>
            <a:r>
              <a:rPr lang="en-US" altLang="en-US" sz="2400" b="1">
                <a:latin typeface="Times New Roman" panose="02020603050405020304" pitchFamily="18" charset="0"/>
              </a:rPr>
              <a:t>I. Họ MCS51: </a:t>
            </a:r>
          </a:p>
          <a:p>
            <a:pPr marL="711200" indent="-711200" eaLnBrk="1" hangingPunct="1">
              <a:lnSpc>
                <a:spcPct val="80000"/>
              </a:lnSpc>
              <a:buFont typeface="Wingdings" panose="05000000000000000000" pitchFamily="2" charset="2"/>
              <a:buNone/>
            </a:pPr>
            <a:r>
              <a:rPr lang="en-US" altLang="en-US" sz="2400" b="1">
                <a:latin typeface="Times New Roman" panose="02020603050405020304" pitchFamily="18" charset="0"/>
              </a:rPr>
              <a:t>         Hiện nay có rất nhiều họ Vi điều khiển trên thị trường với nhiều ứng dụng khác nhau, trong đó họ Vi điều khiển họ MCS-51 được sử dụng rất rộng rãi trên thế giới và ở Việt nam.</a:t>
            </a:r>
          </a:p>
          <a:p>
            <a:pPr marL="711200" indent="-711200" eaLnBrk="1" hangingPunct="1">
              <a:lnSpc>
                <a:spcPct val="80000"/>
              </a:lnSpc>
              <a:buFont typeface="Wingdings" panose="05000000000000000000" pitchFamily="2" charset="2"/>
              <a:buNone/>
            </a:pPr>
            <a:r>
              <a:rPr lang="en-US" altLang="en-US" sz="2400" b="1">
                <a:latin typeface="Times New Roman" panose="02020603050405020304" pitchFamily="18" charset="0"/>
              </a:rPr>
              <a:t>	Vào năm 1980 Intel công bố chíp 8051(80C51), bộ vi điều khiển đầu tiên của họ vi điều khiển MCS-51. Nó bao gồm 4KB ROM, 128 byte RAM, 32 đường xuất nhập, 1 port nối tiếp và 2 bộ định thời 16 bit. Tiếp theo sau đó là sự ra đời của chip 8052,8053,8055 với nhiều tính năng được cải tiến</a:t>
            </a:r>
            <a:r>
              <a:rPr lang="en-US" altLang="en-US" sz="2400">
                <a:latin typeface="Times New Roman" panose="02020603050405020304" pitchFamily="18" charset="0"/>
              </a:rPr>
              <a:t> </a:t>
            </a:r>
          </a:p>
          <a:p>
            <a:pPr marL="711200" indent="-711200" eaLnBrk="1" hangingPunct="1">
              <a:lnSpc>
                <a:spcPct val="80000"/>
              </a:lnSpc>
              <a:buFont typeface="Wingdings" panose="05000000000000000000" pitchFamily="2" charset="2"/>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linds(horizontal)">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12" dur="500"/>
                                        <p:tgtEl>
                                          <p:spTgt spid="30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7" dur="500"/>
                                        <p:tgtEl>
                                          <p:spTgt spid="307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22"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70">
            <a:extLst>
              <a:ext uri="{FF2B5EF4-FFF2-40B4-BE49-F238E27FC236}">
                <a16:creationId xmlns:a16="http://schemas.microsoft.com/office/drawing/2014/main" id="{590FAABE-BACF-1155-44AF-291F20E5F46E}"/>
              </a:ext>
            </a:extLst>
          </p:cNvPr>
          <p:cNvSpPr>
            <a:spLocks noGrp="1" noChangeArrowheads="1"/>
          </p:cNvSpPr>
          <p:nvPr>
            <p:ph type="title"/>
          </p:nvPr>
        </p:nvSpPr>
        <p:spPr/>
        <p:txBody>
          <a:bodyPr/>
          <a:lstStyle/>
          <a:p>
            <a:pPr eaLnBrk="1" hangingPunct="1"/>
            <a:endParaRPr lang="en-US" altLang="en-US"/>
          </a:p>
        </p:txBody>
      </p:sp>
      <p:sp>
        <p:nvSpPr>
          <p:cNvPr id="6147" name="Rectangle 3">
            <a:extLst>
              <a:ext uri="{FF2B5EF4-FFF2-40B4-BE49-F238E27FC236}">
                <a16:creationId xmlns:a16="http://schemas.microsoft.com/office/drawing/2014/main" id="{5B3D990E-6CE9-A3F5-C82E-F22881376397}"/>
              </a:ext>
            </a:extLst>
          </p:cNvPr>
          <p:cNvSpPr>
            <a:spLocks noGrp="1" noChangeArrowheads="1"/>
          </p:cNvSpPr>
          <p:nvPr>
            <p:ph type="body" sz="half" idx="1"/>
          </p:nvPr>
        </p:nvSpPr>
        <p:spPr>
          <a:xfrm>
            <a:off x="838200" y="2362200"/>
            <a:ext cx="8001000" cy="1676400"/>
          </a:xfrm>
        </p:spPr>
        <p:txBody>
          <a:bodyPr/>
          <a:lstStyle/>
          <a:p>
            <a:pPr eaLnBrk="1" hangingPunct="1">
              <a:lnSpc>
                <a:spcPct val="90000"/>
              </a:lnSpc>
              <a:buFont typeface="Wingdings" panose="05000000000000000000" pitchFamily="2" charset="2"/>
              <a:buNone/>
            </a:pPr>
            <a:r>
              <a:rPr lang="en-US" altLang="en-US" sz="1800">
                <a:latin typeface="Times New Roman" panose="02020603050405020304" pitchFamily="18" charset="0"/>
              </a:rPr>
              <a:t>Hãng Atmel có các chip Vi điều khiển có tính năng tương tự như chip Vi điều khiển MCS-51 của Intel, các mã số chip được thay đổi chút ít khi được Atmel sản xuất. Mã số 80 chuyển thành 89, chẳng hạn 80C52 của Intel khi sản xuất ở Atmel mã số thành 89C52 (Mã số đầy đủ: AT89C52) với tính năng chương trình tương tự như nhau. Tương tự 8051,8053,8055 có mã số tương đương ở Atmel là 89C51,89C53,89C55. Vi điều khiển Atmel sau này ngày càng được cải tiến và được bổ sung thêm nhiều chức năng tiện lợi hơn cho người dùng.</a:t>
            </a:r>
          </a:p>
        </p:txBody>
      </p:sp>
      <p:graphicFrame>
        <p:nvGraphicFramePr>
          <p:cNvPr id="79125" name="Group 277">
            <a:extLst>
              <a:ext uri="{FF2B5EF4-FFF2-40B4-BE49-F238E27FC236}">
                <a16:creationId xmlns:a16="http://schemas.microsoft.com/office/drawing/2014/main" id="{1F9A6EE0-92D8-16C5-13E7-4F1336A7D89E}"/>
              </a:ext>
            </a:extLst>
          </p:cNvPr>
          <p:cNvGraphicFramePr>
            <a:graphicFrameLocks noGrp="1"/>
          </p:cNvGraphicFramePr>
          <p:nvPr>
            <p:ph sz="half" idx="2"/>
          </p:nvPr>
        </p:nvGraphicFramePr>
        <p:xfrm>
          <a:off x="1981200" y="4572000"/>
          <a:ext cx="6245225" cy="2103438"/>
        </p:xfrm>
        <a:graphic>
          <a:graphicData uri="http://schemas.openxmlformats.org/drawingml/2006/table">
            <a:tbl>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58925">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640177">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Dung lượng RAM</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Dung lượng ROM</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Chế độ nạp</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5">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89C51</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128 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 Kbyte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song song</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5">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89C52</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128 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 Kbyte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song song</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5">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89C53</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128 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 Kbyte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song song</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5">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89C55</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128 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 Kbyte</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tx1"/>
                        </a:buClr>
                        <a:buSzPct val="75000"/>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tx1"/>
                        </a:buClr>
                        <a:buSzPct val="80000"/>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song song</a:t>
                      </a:r>
                      <a:endParaRPr kumimoji="0" lang="en-US" sz="1800" b="0" i="0" u="none" strike="noStrike" cap="none" normalizeH="0" baseline="0">
                        <a:ln>
                          <a:noFill/>
                        </a:ln>
                        <a:solidFill>
                          <a:schemeClr val="tx1"/>
                        </a:solidFill>
                        <a:effectLst/>
                        <a:latin typeface="Arial" panose="020B0604020202020204" pitchFamily="34" charset="0"/>
                      </a:endParaRPr>
                    </a:p>
                  </a:txBody>
                  <a:tcPr marT="45727" marB="45727" anchor="ctr"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D428B13-F6B3-3692-7589-3700C5C7420A}"/>
              </a:ext>
            </a:extLst>
          </p:cNvPr>
          <p:cNvSpPr>
            <a:spLocks noGrp="1" noChangeArrowheads="1"/>
          </p:cNvSpPr>
          <p:nvPr>
            <p:ph type="title"/>
          </p:nvPr>
        </p:nvSpPr>
        <p:spPr/>
        <p:txBody>
          <a:bodyPr/>
          <a:lstStyle/>
          <a:p>
            <a:pPr eaLnBrk="1" hangingPunct="1"/>
            <a:endParaRPr lang="en-US" altLang="en-US"/>
          </a:p>
        </p:txBody>
      </p:sp>
      <p:sp>
        <p:nvSpPr>
          <p:cNvPr id="7171" name="Rectangle 3">
            <a:extLst>
              <a:ext uri="{FF2B5EF4-FFF2-40B4-BE49-F238E27FC236}">
                <a16:creationId xmlns:a16="http://schemas.microsoft.com/office/drawing/2014/main" id="{41FA58B6-5E13-8F9C-2A53-316115ED8A6D}"/>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a:t> Hãng Atmel có các chip Vi điều khiển có tính năng tương tự như chip Vi điều khiển MCS-51 của Intel, các mã số chip được thay đổi chút ít khi được Atmel sản xuất. Mã số 80 chuyển thành 89, chẳng hạn 80C52 của Intel khi sản xuất ở Atmel mã số thành 89C52 (Mã số đầy đủ: AT89C52) với tính năng chương trình tương tự như nhau. Tương tự 8051,8053,8055 có mã số tương đương ở Atmel là 89C51,89C53,89C55. Vi điều khiển Atmel sau này ngày càng được cải tiến và được bổ sung thêm nhiều chức năng tiện lợi hơn cho người dùng.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DE6FF7-70AC-E483-B89A-BF28442CE9E5}"/>
              </a:ext>
            </a:extLst>
          </p:cNvPr>
          <p:cNvSpPr>
            <a:spLocks noGrp="1" noChangeArrowheads="1"/>
          </p:cNvSpPr>
          <p:nvPr>
            <p:ph type="title"/>
          </p:nvPr>
        </p:nvSpPr>
        <p:spPr/>
        <p:txBody>
          <a:bodyPr/>
          <a:lstStyle/>
          <a:p>
            <a:pPr eaLnBrk="1" hangingPunct="1"/>
            <a:endParaRPr lang="en-US" altLang="en-US"/>
          </a:p>
        </p:txBody>
      </p:sp>
      <p:pic>
        <p:nvPicPr>
          <p:cNvPr id="86020" name="Picture 4">
            <a:extLst>
              <a:ext uri="{FF2B5EF4-FFF2-40B4-BE49-F238E27FC236}">
                <a16:creationId xmlns:a16="http://schemas.microsoft.com/office/drawing/2014/main" id="{6B33AEB6-7DFF-88AE-1143-788761FDA068}"/>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2438400"/>
            <a:ext cx="7693025" cy="1831975"/>
          </a:xfrm>
          <a:noFill/>
        </p:spPr>
      </p:pic>
      <p:pic>
        <p:nvPicPr>
          <p:cNvPr id="86021" name="Picture 5">
            <a:extLst>
              <a:ext uri="{FF2B5EF4-FFF2-40B4-BE49-F238E27FC236}">
                <a16:creationId xmlns:a16="http://schemas.microsoft.com/office/drawing/2014/main" id="{CC1E777A-2611-1EB8-5852-C57E1912C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5800"/>
            <a:ext cx="8162925"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blinds(horizontal)">
                                      <p:cBhvr>
                                        <p:cTn id="12"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a:extLst>
              <a:ext uri="{FF2B5EF4-FFF2-40B4-BE49-F238E27FC236}">
                <a16:creationId xmlns:a16="http://schemas.microsoft.com/office/drawing/2014/main" id="{D72443A7-C973-3DFE-EB94-656CA8F905BF}"/>
              </a:ext>
            </a:extLst>
          </p:cNvPr>
          <p:cNvSpPr>
            <a:spLocks noGrp="1" noChangeArrowheads="1"/>
          </p:cNvSpPr>
          <p:nvPr>
            <p:ph type="title"/>
          </p:nvPr>
        </p:nvSpPr>
        <p:spPr/>
        <p:txBody>
          <a:bodyPr/>
          <a:lstStyle/>
          <a:p>
            <a:pPr eaLnBrk="1" hangingPunct="1"/>
            <a:r>
              <a:rPr lang="en-US" altLang="en-US" sz="3200">
                <a:latin typeface="Times New Roman" panose="02020603050405020304" pitchFamily="18" charset="0"/>
              </a:rPr>
              <a:t>II. Sơ đồ chân 89C51</a:t>
            </a:r>
          </a:p>
        </p:txBody>
      </p:sp>
      <p:pic>
        <p:nvPicPr>
          <p:cNvPr id="81924" name="Picture 4" descr="89xx">
            <a:extLst>
              <a:ext uri="{FF2B5EF4-FFF2-40B4-BE49-F238E27FC236}">
                <a16:creationId xmlns:a16="http://schemas.microsoft.com/office/drawing/2014/main" id="{E5522A7D-B4EB-473E-4FB5-B028EA3D57C0}"/>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0"/>
            <a:ext cx="4668838" cy="64770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linds(horizontal)">
                                      <p:cBhvr>
                                        <p:cTn id="7" dur="500"/>
                                        <p:tgtEl>
                                          <p:spTgt spid="81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4"/>
                                        </p:tgtEl>
                                        <p:attrNameLst>
                                          <p:attrName>style.visibility</p:attrName>
                                        </p:attrNameLst>
                                      </p:cBhvr>
                                      <p:to>
                                        <p:strVal val="visible"/>
                                      </p:to>
                                    </p:set>
                                    <p:animEffect transition="in" filter="blinds(horizontal)">
                                      <p:cBhvr>
                                        <p:cTn id="12"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B03C2F8-127D-E154-5A95-D7FF5E1A58B1}"/>
              </a:ext>
            </a:extLst>
          </p:cNvPr>
          <p:cNvSpPr>
            <a:spLocks noGrp="1" noChangeArrowheads="1"/>
          </p:cNvSpPr>
          <p:nvPr>
            <p:ph type="title"/>
          </p:nvPr>
        </p:nvSpPr>
        <p:spPr/>
        <p:txBody>
          <a:bodyPr/>
          <a:lstStyle/>
          <a:p>
            <a:pPr eaLnBrk="1" hangingPunct="1"/>
            <a:endParaRPr lang="en-US" altLang="en-US"/>
          </a:p>
        </p:txBody>
      </p:sp>
      <p:sp>
        <p:nvSpPr>
          <p:cNvPr id="10243" name="Rectangle 3">
            <a:extLst>
              <a:ext uri="{FF2B5EF4-FFF2-40B4-BE49-F238E27FC236}">
                <a16:creationId xmlns:a16="http://schemas.microsoft.com/office/drawing/2014/main" id="{BF974FA3-6B57-4194-0030-D02AAB246997}"/>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1. Port 0</a:t>
            </a:r>
          </a:p>
          <a:p>
            <a:pPr eaLnBrk="1" hangingPunct="1">
              <a:buFont typeface="Wingdings" panose="05000000000000000000" pitchFamily="2" charset="2"/>
              <a:buNone/>
            </a:pPr>
            <a:r>
              <a:rPr lang="en-US" altLang="en-US"/>
              <a:t>2. Port 1</a:t>
            </a:r>
          </a:p>
          <a:p>
            <a:pPr eaLnBrk="1" hangingPunct="1">
              <a:buFont typeface="Wingdings" panose="05000000000000000000" pitchFamily="2" charset="2"/>
              <a:buNone/>
            </a:pPr>
            <a:r>
              <a:rPr lang="en-US" altLang="en-US"/>
              <a:t>3. Port 2</a:t>
            </a:r>
          </a:p>
          <a:p>
            <a:pPr eaLnBrk="1" hangingPunct="1">
              <a:buFont typeface="Wingdings" panose="05000000000000000000" pitchFamily="2" charset="2"/>
              <a:buNone/>
            </a:pPr>
            <a:r>
              <a:rPr lang="en-US" altLang="en-US"/>
              <a:t>4. Port 3</a:t>
            </a:r>
          </a:p>
          <a:p>
            <a:pPr eaLnBrk="1" hangingPunct="1">
              <a:buFont typeface="Wingdings" panose="05000000000000000000" pitchFamily="2" charset="2"/>
              <a:buNone/>
            </a:pPr>
            <a:r>
              <a:rPr lang="en-US" altLang="en-US"/>
              <a:t>5. Các tính hiệu điều khiển</a:t>
            </a:r>
          </a:p>
          <a:p>
            <a:pPr eaLnBrk="1" hangingPunct="1">
              <a:buFont typeface="Wingdings" panose="05000000000000000000" pitchFamily="2" charset="2"/>
              <a:buNone/>
            </a:pPr>
            <a:r>
              <a:rPr lang="en-US" altLang="en-US"/>
              <a:t>6. Tổ chức bộ nhớ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4977760-F1D5-9CF7-8EE9-D60F5C9A4FB4}"/>
              </a:ext>
            </a:extLst>
          </p:cNvPr>
          <p:cNvSpPr>
            <a:spLocks noGrp="1" noChangeArrowheads="1"/>
          </p:cNvSpPr>
          <p:nvPr>
            <p:ph type="title"/>
          </p:nvPr>
        </p:nvSpPr>
        <p:spPr/>
        <p:txBody>
          <a:bodyPr/>
          <a:lstStyle/>
          <a:p>
            <a:pPr eaLnBrk="1" hangingPunct="1"/>
            <a:endParaRPr lang="en-US" altLang="en-US"/>
          </a:p>
        </p:txBody>
      </p:sp>
      <p:pic>
        <p:nvPicPr>
          <p:cNvPr id="11267" name="Picture 4">
            <a:extLst>
              <a:ext uri="{FF2B5EF4-FFF2-40B4-BE49-F238E27FC236}">
                <a16:creationId xmlns:a16="http://schemas.microsoft.com/office/drawing/2014/main" id="{AA84B011-6CD3-3DD9-0726-A8086B58774C}"/>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52400"/>
            <a:ext cx="9144000" cy="67056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id="{A22EC4FD-46F1-C8EE-A450-C3F0D222D74F}"/>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67075" y="2362200"/>
            <a:ext cx="2835275" cy="3724275"/>
          </a:xfrm>
          <a:noFill/>
        </p:spPr>
      </p:pic>
      <p:sp>
        <p:nvSpPr>
          <p:cNvPr id="12291" name="Title 3">
            <a:extLst>
              <a:ext uri="{FF2B5EF4-FFF2-40B4-BE49-F238E27FC236}">
                <a16:creationId xmlns:a16="http://schemas.microsoft.com/office/drawing/2014/main" id="{F55DC3C6-721F-3557-F637-D780D6117E2C}"/>
              </a:ext>
            </a:extLst>
          </p:cNvPr>
          <p:cNvSpPr>
            <a:spLocks noGrp="1" noChangeArrowheads="1"/>
          </p:cNvSpPr>
          <p:nvPr>
            <p:ph type="title"/>
          </p:nvPr>
        </p:nvSpPr>
        <p:spPr/>
        <p:txBody>
          <a:bodyPr/>
          <a:lstStyle/>
          <a:p>
            <a:endParaRPr lang="en-US" altLang="en-US"/>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902</TotalTime>
  <Words>817</Words>
  <Application>Microsoft Office PowerPoint</Application>
  <PresentationFormat>On-screen Show (4:3)</PresentationFormat>
  <Paragraphs>63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Tahoma</vt:lpstr>
      <vt:lpstr>Arial</vt:lpstr>
      <vt:lpstr>Wingdings</vt:lpstr>
      <vt:lpstr>Calibri</vt:lpstr>
      <vt:lpstr>Times New Roman</vt:lpstr>
      <vt:lpstr>Capsules</vt:lpstr>
      <vt:lpstr>TRƯỜNG ĐẠI HỌC CÔNG NGHIỆP TP. HCM KHOA ĐIỆN  </vt:lpstr>
      <vt:lpstr>CHƯƠNG 2:Giới thiệu về phần cứng vi điều khiển. </vt:lpstr>
      <vt:lpstr>PowerPoint Presentation</vt:lpstr>
      <vt:lpstr>PowerPoint Presentation</vt:lpstr>
      <vt:lpstr>PowerPoint Presentation</vt:lpstr>
      <vt:lpstr>II. Sơ đồ chân 89C51</vt:lpstr>
      <vt:lpstr>PowerPoint Presentation</vt:lpstr>
      <vt:lpstr>PowerPoint Presentation</vt:lpstr>
      <vt:lpstr>PowerPoint Presentation</vt:lpstr>
      <vt:lpstr>Kết nối phần cứng</vt:lpstr>
      <vt:lpstr>BỘ NHỚ CHƯƠNG TRÌNH- BỘ NHỚ ROM</vt:lpstr>
      <vt:lpstr>PowerPoint Presentation</vt:lpstr>
      <vt:lpstr>Ram Vi điều khiển</vt:lpstr>
      <vt:lpstr>PowerPoint Presentation</vt:lpstr>
      <vt:lpstr>Ví dụ</vt:lpstr>
      <vt:lpstr>Sơ đồ kết nối phần cứng</vt:lpstr>
      <vt:lpstr>Thập lục phân 0-9,ABCDEF KÝ h NHỊ PHÂN 0 VÀ 1 KÝ B Thập phân 0-9 ký hiệu 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TP. HCM KHOA ĐIỆN</dc:title>
  <dc:creator>User</dc:creator>
  <cp:lastModifiedBy>Nguyễn Đức Toàn</cp:lastModifiedBy>
  <cp:revision>72</cp:revision>
  <dcterms:created xsi:type="dcterms:W3CDTF">2008-02-08T09:51:22Z</dcterms:created>
  <dcterms:modified xsi:type="dcterms:W3CDTF">2024-04-23T15:47:05Z</dcterms:modified>
</cp:coreProperties>
</file>