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4" d="100"/>
          <a:sy n="64" d="100"/>
        </p:scale>
        <p:origin x="676" y="5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939F191-75DF-42EC-AD2A-BF9178A37D63}"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0A6F3-2936-46C5-903D-AFDADC37BB81}" type="slidenum">
              <a:rPr lang="en-US" smtClean="0"/>
              <a:t>‹#›</a:t>
            </a:fld>
            <a:endParaRPr lang="en-US"/>
          </a:p>
        </p:txBody>
      </p:sp>
    </p:spTree>
    <p:extLst>
      <p:ext uri="{BB962C8B-B14F-4D97-AF65-F5344CB8AC3E}">
        <p14:creationId xmlns:p14="http://schemas.microsoft.com/office/powerpoint/2010/main" val="2824657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39F191-75DF-42EC-AD2A-BF9178A37D63}"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0A6F3-2936-46C5-903D-AFDADC37BB81}" type="slidenum">
              <a:rPr lang="en-US" smtClean="0"/>
              <a:t>‹#›</a:t>
            </a:fld>
            <a:endParaRPr lang="en-US"/>
          </a:p>
        </p:txBody>
      </p:sp>
    </p:spTree>
    <p:extLst>
      <p:ext uri="{BB962C8B-B14F-4D97-AF65-F5344CB8AC3E}">
        <p14:creationId xmlns:p14="http://schemas.microsoft.com/office/powerpoint/2010/main" val="3316854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39F191-75DF-42EC-AD2A-BF9178A37D63}"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0A6F3-2936-46C5-903D-AFDADC37BB81}" type="slidenum">
              <a:rPr lang="en-US" smtClean="0"/>
              <a:t>‹#›</a:t>
            </a:fld>
            <a:endParaRPr lang="en-US"/>
          </a:p>
        </p:txBody>
      </p:sp>
    </p:spTree>
    <p:extLst>
      <p:ext uri="{BB962C8B-B14F-4D97-AF65-F5344CB8AC3E}">
        <p14:creationId xmlns:p14="http://schemas.microsoft.com/office/powerpoint/2010/main" val="3938148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39F191-75DF-42EC-AD2A-BF9178A37D63}"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0A6F3-2936-46C5-903D-AFDADC37BB81}" type="slidenum">
              <a:rPr lang="en-US" smtClean="0"/>
              <a:t>‹#›</a:t>
            </a:fld>
            <a:endParaRPr lang="en-US"/>
          </a:p>
        </p:txBody>
      </p:sp>
    </p:spTree>
    <p:extLst>
      <p:ext uri="{BB962C8B-B14F-4D97-AF65-F5344CB8AC3E}">
        <p14:creationId xmlns:p14="http://schemas.microsoft.com/office/powerpoint/2010/main" val="1386460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39F191-75DF-42EC-AD2A-BF9178A37D63}" type="datetimeFigureOut">
              <a:rPr lang="en-US" smtClean="0"/>
              <a:t>3/9/2023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B0A6F3-2936-46C5-903D-AFDADC37BB81}" type="slidenum">
              <a:rPr lang="en-US" smtClean="0"/>
              <a:t>‹#›</a:t>
            </a:fld>
            <a:endParaRPr lang="en-US"/>
          </a:p>
        </p:txBody>
      </p:sp>
    </p:spTree>
    <p:extLst>
      <p:ext uri="{BB962C8B-B14F-4D97-AF65-F5344CB8AC3E}">
        <p14:creationId xmlns:p14="http://schemas.microsoft.com/office/powerpoint/2010/main" val="206668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39F191-75DF-42EC-AD2A-BF9178A37D63}"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B0A6F3-2936-46C5-903D-AFDADC37BB81}" type="slidenum">
              <a:rPr lang="en-US" smtClean="0"/>
              <a:t>‹#›</a:t>
            </a:fld>
            <a:endParaRPr lang="en-US"/>
          </a:p>
        </p:txBody>
      </p:sp>
    </p:spTree>
    <p:extLst>
      <p:ext uri="{BB962C8B-B14F-4D97-AF65-F5344CB8AC3E}">
        <p14:creationId xmlns:p14="http://schemas.microsoft.com/office/powerpoint/2010/main" val="3123272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39F191-75DF-42EC-AD2A-BF9178A37D63}" type="datetimeFigureOut">
              <a:rPr lang="en-US" smtClean="0"/>
              <a:t>3/9/2023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B0A6F3-2936-46C5-903D-AFDADC37BB81}" type="slidenum">
              <a:rPr lang="en-US" smtClean="0"/>
              <a:t>‹#›</a:t>
            </a:fld>
            <a:endParaRPr lang="en-US"/>
          </a:p>
        </p:txBody>
      </p:sp>
    </p:spTree>
    <p:extLst>
      <p:ext uri="{BB962C8B-B14F-4D97-AF65-F5344CB8AC3E}">
        <p14:creationId xmlns:p14="http://schemas.microsoft.com/office/powerpoint/2010/main" val="3890846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39F191-75DF-42EC-AD2A-BF9178A37D63}" type="datetimeFigureOut">
              <a:rPr lang="en-US" smtClean="0"/>
              <a:t>3/9/2023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B0A6F3-2936-46C5-903D-AFDADC37BB81}" type="slidenum">
              <a:rPr lang="en-US" smtClean="0"/>
              <a:t>‹#›</a:t>
            </a:fld>
            <a:endParaRPr lang="en-US"/>
          </a:p>
        </p:txBody>
      </p:sp>
    </p:spTree>
    <p:extLst>
      <p:ext uri="{BB962C8B-B14F-4D97-AF65-F5344CB8AC3E}">
        <p14:creationId xmlns:p14="http://schemas.microsoft.com/office/powerpoint/2010/main" val="680743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39F191-75DF-42EC-AD2A-BF9178A37D63}" type="datetimeFigureOut">
              <a:rPr lang="en-US" smtClean="0"/>
              <a:t>3/9/2023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B0A6F3-2936-46C5-903D-AFDADC37BB81}" type="slidenum">
              <a:rPr lang="en-US" smtClean="0"/>
              <a:t>‹#›</a:t>
            </a:fld>
            <a:endParaRPr lang="en-US"/>
          </a:p>
        </p:txBody>
      </p:sp>
    </p:spTree>
    <p:extLst>
      <p:ext uri="{BB962C8B-B14F-4D97-AF65-F5344CB8AC3E}">
        <p14:creationId xmlns:p14="http://schemas.microsoft.com/office/powerpoint/2010/main" val="4171092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39F191-75DF-42EC-AD2A-BF9178A37D63}"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B0A6F3-2936-46C5-903D-AFDADC37BB81}" type="slidenum">
              <a:rPr lang="en-US" smtClean="0"/>
              <a:t>‹#›</a:t>
            </a:fld>
            <a:endParaRPr lang="en-US"/>
          </a:p>
        </p:txBody>
      </p:sp>
    </p:spTree>
    <p:extLst>
      <p:ext uri="{BB962C8B-B14F-4D97-AF65-F5344CB8AC3E}">
        <p14:creationId xmlns:p14="http://schemas.microsoft.com/office/powerpoint/2010/main" val="2059659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39F191-75DF-42EC-AD2A-BF9178A37D63}" type="datetimeFigureOut">
              <a:rPr lang="en-US" smtClean="0"/>
              <a:t>3/9/2023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B0A6F3-2936-46C5-903D-AFDADC37BB81}" type="slidenum">
              <a:rPr lang="en-US" smtClean="0"/>
              <a:t>‹#›</a:t>
            </a:fld>
            <a:endParaRPr lang="en-US"/>
          </a:p>
        </p:txBody>
      </p:sp>
    </p:spTree>
    <p:extLst>
      <p:ext uri="{BB962C8B-B14F-4D97-AF65-F5344CB8AC3E}">
        <p14:creationId xmlns:p14="http://schemas.microsoft.com/office/powerpoint/2010/main" val="4038439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39F191-75DF-42EC-AD2A-BF9178A37D63}" type="datetimeFigureOut">
              <a:rPr lang="en-US" smtClean="0"/>
              <a:t>3/9/2023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B0A6F3-2936-46C5-903D-AFDADC37BB81}" type="slidenum">
              <a:rPr lang="en-US" smtClean="0"/>
              <a:t>‹#›</a:t>
            </a:fld>
            <a:endParaRPr lang="en-US"/>
          </a:p>
        </p:txBody>
      </p:sp>
    </p:spTree>
    <p:extLst>
      <p:ext uri="{BB962C8B-B14F-4D97-AF65-F5344CB8AC3E}">
        <p14:creationId xmlns:p14="http://schemas.microsoft.com/office/powerpoint/2010/main" val="20443474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0327"/>
            <a:ext cx="10515600" cy="5636636"/>
          </a:xfrm>
        </p:spPr>
        <p:txBody>
          <a:bodyPr>
            <a:normAutofit/>
          </a:bodyPr>
          <a:lstStyle/>
          <a:p>
            <a:pPr marL="0" indent="0">
              <a:buNone/>
            </a:pPr>
            <a:r>
              <a:rPr lang="pt-BR" sz="4000" dirty="0">
                <a:latin typeface="Times New Roman" panose="02020603050405020304" pitchFamily="18" charset="0"/>
                <a:cs typeface="Times New Roman" panose="02020603050405020304" pitchFamily="18" charset="0"/>
              </a:rPr>
              <a:t>Viết chương trình điều khiển như sau: </a:t>
            </a:r>
            <a:br>
              <a:rPr lang="en-US" sz="4000" dirty="0">
                <a:latin typeface="Times New Roman" panose="02020603050405020304" pitchFamily="18" charset="0"/>
                <a:cs typeface="Times New Roman" panose="02020603050405020304" pitchFamily="18" charset="0"/>
              </a:rPr>
            </a:br>
            <a:r>
              <a:rPr lang="pt-BR" sz="4000" dirty="0">
                <a:latin typeface="Times New Roman" panose="02020603050405020304" pitchFamily="18" charset="0"/>
                <a:cs typeface="Times New Roman" panose="02020603050405020304" pitchFamily="18" charset="0"/>
              </a:rPr>
              <a:t>- Khi khởi động, đèn D tắt (P2.7).</a:t>
            </a:r>
            <a:br>
              <a:rPr lang="en-US" sz="4000" dirty="0">
                <a:latin typeface="Times New Roman" panose="02020603050405020304" pitchFamily="18" charset="0"/>
                <a:cs typeface="Times New Roman" panose="02020603050405020304" pitchFamily="18" charset="0"/>
              </a:rPr>
            </a:br>
            <a:r>
              <a:rPr lang="pt-BR" sz="4000" dirty="0">
                <a:latin typeface="Times New Roman" panose="02020603050405020304" pitchFamily="18" charset="0"/>
                <a:cs typeface="Times New Roman" panose="02020603050405020304" pitchFamily="18" charset="0"/>
              </a:rPr>
              <a:t>- Vi điều khiển 8051 liên tục kiểm tra điện áp đọc từ Port 1, mỗi lần cách nhau 100 ms. Nếu điện áp lớn hơn 3.5 V, tương ứng với giá trị số là 179, đèn D được bật cho đến khi điện áp nhỏ hơn 3.5 V. Cho biết chip sử dụng thạch anh 6 MHz.</a:t>
            </a:r>
          </a:p>
          <a:p>
            <a:pPr marL="0" indent="0">
              <a:buNone/>
            </a:pPr>
            <a:r>
              <a:rPr lang="pt-BR" sz="4000" dirty="0">
                <a:latin typeface="Times New Roman" panose="02020603050405020304" pitchFamily="18" charset="0"/>
                <a:cs typeface="Times New Roman" panose="02020603050405020304" pitchFamily="18" charset="0"/>
              </a:rPr>
              <a:t>Sử dụng cờ C trong phép so sánh CJNE</a:t>
            </a:r>
            <a:br>
              <a:rPr lang="en-US" sz="4000"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5470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798490"/>
            <a:ext cx="10887075" cy="5378473"/>
          </a:xfrm>
        </p:spPr>
        <p:txBody>
          <a:bodyPr>
            <a:normAutofit/>
          </a:bodyPr>
          <a:lstStyle/>
          <a:p>
            <a:r>
              <a:rPr lang="pt-BR" sz="2600" dirty="0">
                <a:latin typeface="Times New Roman" panose="02020603050405020304" pitchFamily="18" charset="0"/>
                <a:cs typeface="Times New Roman" panose="02020603050405020304" pitchFamily="18" charset="0"/>
              </a:rPr>
              <a:t>ORG 000H</a:t>
            </a:r>
            <a:endParaRPr lang="en-US" sz="2600" dirty="0">
              <a:latin typeface="Times New Roman" panose="02020603050405020304" pitchFamily="18" charset="0"/>
              <a:cs typeface="Times New Roman" panose="02020603050405020304" pitchFamily="18" charset="0"/>
            </a:endParaRPr>
          </a:p>
          <a:p>
            <a:pPr marL="0" indent="0">
              <a:buNone/>
            </a:pPr>
            <a:r>
              <a:rPr lang="pt-BR" sz="2600" dirty="0">
                <a:latin typeface="Times New Roman" panose="02020603050405020304" pitchFamily="18" charset="0"/>
                <a:cs typeface="Times New Roman" panose="02020603050405020304" pitchFamily="18" charset="0"/>
              </a:rPr>
              <a:t>MAIN:	CLR 	P2.7		; tắt LED</a:t>
            </a:r>
            <a:endParaRPr lang="en-US" sz="2600" dirty="0">
              <a:latin typeface="Times New Roman" panose="02020603050405020304" pitchFamily="18" charset="0"/>
              <a:cs typeface="Times New Roman" panose="02020603050405020304" pitchFamily="18" charset="0"/>
            </a:endParaRPr>
          </a:p>
          <a:p>
            <a:pPr marL="0" indent="0">
              <a:buNone/>
            </a:pPr>
            <a:r>
              <a:rPr lang="pt-BR" sz="2600" dirty="0">
                <a:latin typeface="Times New Roman" panose="02020603050405020304" pitchFamily="18" charset="0"/>
                <a:cs typeface="Times New Roman" panose="02020603050405020304" pitchFamily="18" charset="0"/>
              </a:rPr>
              <a:t>CHECK:	MOV 	A, P1		; đọc P1 về A</a:t>
            </a:r>
            <a:endParaRPr lang="en-US" sz="2600" dirty="0">
              <a:latin typeface="Times New Roman" panose="02020603050405020304" pitchFamily="18" charset="0"/>
              <a:cs typeface="Times New Roman" panose="02020603050405020304" pitchFamily="18" charset="0"/>
            </a:endParaRPr>
          </a:p>
          <a:p>
            <a:pPr marL="0" indent="0">
              <a:buNone/>
            </a:pPr>
            <a:r>
              <a:rPr lang="pt-BR" sz="2600" dirty="0">
                <a:latin typeface="Times New Roman" panose="02020603050405020304" pitchFamily="18" charset="0"/>
                <a:cs typeface="Times New Roman" panose="02020603050405020304" pitchFamily="18" charset="0"/>
              </a:rPr>
              <a:t>		LCALL 	SO_SANH	; gọi CT con đọc và kiểm tra điện áp</a:t>
            </a:r>
            <a:endParaRPr lang="en-US" sz="2600" dirty="0">
              <a:latin typeface="Times New Roman" panose="02020603050405020304" pitchFamily="18" charset="0"/>
              <a:cs typeface="Times New Roman" panose="02020603050405020304" pitchFamily="18" charset="0"/>
            </a:endParaRPr>
          </a:p>
          <a:p>
            <a:pPr marL="0" indent="0">
              <a:buNone/>
            </a:pPr>
            <a:r>
              <a:rPr lang="pt-BR" sz="2600" dirty="0">
                <a:latin typeface="Times New Roman" panose="02020603050405020304" pitchFamily="18" charset="0"/>
                <a:cs typeface="Times New Roman" panose="02020603050405020304" pitchFamily="18" charset="0"/>
              </a:rPr>
              <a:t>		LCALL 	DELAY_100MS	; delay 100 ms thạch anh 6Mhz</a:t>
            </a:r>
          </a:p>
          <a:p>
            <a:pPr marL="0" indent="0">
              <a:buNone/>
            </a:pPr>
            <a:r>
              <a:rPr lang="pt-BR" sz="2600" dirty="0">
                <a:latin typeface="Times New Roman" panose="02020603050405020304" pitchFamily="18" charset="0"/>
                <a:cs typeface="Times New Roman" panose="02020603050405020304" pitchFamily="18" charset="0"/>
              </a:rPr>
              <a:t> SJMP 	CHECK</a:t>
            </a:r>
            <a:endParaRPr lang="en-US" sz="2600" dirty="0">
              <a:latin typeface="Times New Roman" panose="02020603050405020304" pitchFamily="18" charset="0"/>
              <a:cs typeface="Times New Roman" panose="02020603050405020304" pitchFamily="18" charset="0"/>
            </a:endParaRPr>
          </a:p>
          <a:p>
            <a:pPr marL="0" indent="0">
              <a:buNone/>
            </a:pPr>
            <a:endParaRPr lang="en-US" sz="2600" dirty="0">
              <a:latin typeface="Times New Roman" panose="02020603050405020304" pitchFamily="18" charset="0"/>
              <a:cs typeface="Times New Roman" panose="02020603050405020304" pitchFamily="18" charset="0"/>
            </a:endParaRPr>
          </a:p>
          <a:p>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5947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552450"/>
            <a:ext cx="11249025" cy="5624513"/>
          </a:xfrm>
        </p:spPr>
        <p:txBody>
          <a:bodyPr>
            <a:normAutofit lnSpcReduction="10000"/>
          </a:bodyPr>
          <a:lstStyle/>
          <a:p>
            <a:pPr marL="0" indent="0">
              <a:buNone/>
            </a:pPr>
            <a:r>
              <a:rPr lang="pt-BR" sz="3200" dirty="0">
                <a:latin typeface="Times New Roman" panose="02020603050405020304" pitchFamily="18" charset="0"/>
                <a:cs typeface="Times New Roman" panose="02020603050405020304" pitchFamily="18" charset="0"/>
              </a:rPr>
              <a:t>SO_SANH:</a:t>
            </a:r>
            <a:endParaRPr lang="en-US" sz="3200" dirty="0">
              <a:latin typeface="Times New Roman" panose="02020603050405020304" pitchFamily="18" charset="0"/>
              <a:cs typeface="Times New Roman" panose="02020603050405020304" pitchFamily="18" charset="0"/>
            </a:endParaRPr>
          </a:p>
          <a:p>
            <a:pPr marL="0" indent="0">
              <a:buNone/>
            </a:pPr>
            <a:r>
              <a:rPr lang="pt-BR" sz="3200" dirty="0">
                <a:latin typeface="Times New Roman" panose="02020603050405020304" pitchFamily="18" charset="0"/>
                <a:cs typeface="Times New Roman" panose="02020603050405020304" pitchFamily="18" charset="0"/>
              </a:rPr>
              <a:t>		CJNE 	A, #179, NEXT	; </a:t>
            </a:r>
            <a:r>
              <a:rPr lang="pt-BR" sz="2400" dirty="0">
                <a:latin typeface="Times New Roman" panose="02020603050405020304" pitchFamily="18" charset="0"/>
                <a:cs typeface="Times New Roman" panose="02020603050405020304" pitchFamily="18" charset="0"/>
              </a:rPr>
              <a:t>so sánh A (P1) và 179 để lấy bit Carry</a:t>
            </a:r>
            <a:endParaRPr lang="en-US" sz="2400" dirty="0">
              <a:latin typeface="Times New Roman" panose="02020603050405020304" pitchFamily="18" charset="0"/>
              <a:cs typeface="Times New Roman" panose="02020603050405020304" pitchFamily="18" charset="0"/>
            </a:endParaRPr>
          </a:p>
          <a:p>
            <a:pPr marL="0" indent="0">
              <a:buNone/>
            </a:pPr>
            <a:r>
              <a:rPr lang="pt-BR" sz="3200" dirty="0">
                <a:latin typeface="Times New Roman" panose="02020603050405020304" pitchFamily="18" charset="0"/>
                <a:cs typeface="Times New Roman" panose="02020603050405020304" pitchFamily="18" charset="0"/>
              </a:rPr>
              <a:t>		SJMP SANG_LED</a:t>
            </a:r>
            <a:endParaRPr lang="en-US" sz="3200" dirty="0">
              <a:latin typeface="Times New Roman" panose="02020603050405020304" pitchFamily="18" charset="0"/>
              <a:cs typeface="Times New Roman" panose="02020603050405020304" pitchFamily="18" charset="0"/>
            </a:endParaRPr>
          </a:p>
          <a:p>
            <a:pPr marL="0" indent="0">
              <a:buNone/>
            </a:pPr>
            <a:r>
              <a:rPr lang="pt-BR" sz="3200" dirty="0">
                <a:latin typeface="Times New Roman" panose="02020603050405020304" pitchFamily="18" charset="0"/>
                <a:cs typeface="Times New Roman" panose="02020603050405020304" pitchFamily="18" charset="0"/>
              </a:rPr>
              <a:t>NEXT:	JC	TAT_LED	; C=1 nghĩa là P1&lt;179</a:t>
            </a:r>
          </a:p>
          <a:p>
            <a:pPr marL="0" indent="0">
              <a:buNone/>
            </a:pPr>
            <a:r>
              <a:rPr lang="pt-BR" sz="3200" dirty="0">
                <a:latin typeface="Times New Roman" panose="02020603050405020304" pitchFamily="18" charset="0"/>
                <a:cs typeface="Times New Roman" panose="02020603050405020304" pitchFamily="18" charset="0"/>
              </a:rPr>
              <a:t>SANG_LED:</a:t>
            </a:r>
            <a:endParaRPr lang="en-US" sz="3200" dirty="0">
              <a:latin typeface="Times New Roman" panose="02020603050405020304" pitchFamily="18" charset="0"/>
              <a:cs typeface="Times New Roman" panose="02020603050405020304" pitchFamily="18" charset="0"/>
            </a:endParaRPr>
          </a:p>
          <a:p>
            <a:pPr marL="0" indent="0">
              <a:buNone/>
            </a:pPr>
            <a:r>
              <a:rPr lang="pt-BR" sz="3200" dirty="0">
                <a:latin typeface="Times New Roman" panose="02020603050405020304" pitchFamily="18" charset="0"/>
                <a:cs typeface="Times New Roman" panose="02020603050405020304" pitchFamily="18" charset="0"/>
              </a:rPr>
              <a:t>		SETB	P2.7</a:t>
            </a:r>
            <a:endParaRPr lang="en-US" sz="3200" dirty="0">
              <a:latin typeface="Times New Roman" panose="02020603050405020304" pitchFamily="18" charset="0"/>
              <a:cs typeface="Times New Roman" panose="02020603050405020304" pitchFamily="18" charset="0"/>
            </a:endParaRPr>
          </a:p>
          <a:p>
            <a:pPr marL="0" indent="0">
              <a:buNone/>
            </a:pPr>
            <a:r>
              <a:rPr lang="pt-BR" sz="3200">
                <a:latin typeface="Times New Roman" panose="02020603050405020304" pitchFamily="18" charset="0"/>
                <a:cs typeface="Times New Roman" panose="02020603050405020304" pitchFamily="18" charset="0"/>
              </a:rPr>
              <a:t>		SJMP</a:t>
            </a:r>
            <a:r>
              <a:rPr lang="pt-BR" sz="3200" dirty="0">
                <a:latin typeface="Times New Roman" panose="02020603050405020304" pitchFamily="18" charset="0"/>
                <a:cs typeface="Times New Roman" panose="02020603050405020304" pitchFamily="18" charset="0"/>
              </a:rPr>
              <a:t>	  	EXIT</a:t>
            </a:r>
            <a:endParaRPr lang="en-US" sz="3200" dirty="0">
              <a:latin typeface="Times New Roman" panose="02020603050405020304" pitchFamily="18" charset="0"/>
              <a:cs typeface="Times New Roman" panose="02020603050405020304" pitchFamily="18" charset="0"/>
            </a:endParaRPr>
          </a:p>
          <a:p>
            <a:pPr marL="0" indent="0">
              <a:buNone/>
            </a:pPr>
            <a:r>
              <a:rPr lang="pt-BR" sz="3200" dirty="0">
                <a:latin typeface="Times New Roman" panose="02020603050405020304" pitchFamily="18" charset="0"/>
                <a:cs typeface="Times New Roman" panose="02020603050405020304" pitchFamily="18" charset="0"/>
              </a:rPr>
              <a:t>TAT_LED:</a:t>
            </a:r>
            <a:endParaRPr lang="en-US" sz="3200" dirty="0">
              <a:latin typeface="Times New Roman" panose="02020603050405020304" pitchFamily="18" charset="0"/>
              <a:cs typeface="Times New Roman" panose="02020603050405020304" pitchFamily="18" charset="0"/>
            </a:endParaRPr>
          </a:p>
          <a:p>
            <a:pPr marL="0" indent="0">
              <a:buNone/>
            </a:pPr>
            <a:r>
              <a:rPr lang="pt-BR" sz="3200" dirty="0">
                <a:latin typeface="Times New Roman" panose="02020603050405020304" pitchFamily="18" charset="0"/>
                <a:cs typeface="Times New Roman" panose="02020603050405020304" pitchFamily="18" charset="0"/>
              </a:rPr>
              <a:t>		CLR		P2.7</a:t>
            </a:r>
            <a:endParaRPr lang="en-US" sz="3200" dirty="0">
              <a:latin typeface="Times New Roman" panose="02020603050405020304" pitchFamily="18" charset="0"/>
              <a:cs typeface="Times New Roman" panose="02020603050405020304" pitchFamily="18" charset="0"/>
            </a:endParaRPr>
          </a:p>
          <a:p>
            <a:pPr marL="0" indent="0">
              <a:buNone/>
            </a:pPr>
            <a:r>
              <a:rPr lang="pt-BR" sz="3200" dirty="0">
                <a:latin typeface="Times New Roman" panose="02020603050405020304" pitchFamily="18" charset="0"/>
                <a:cs typeface="Times New Roman" panose="02020603050405020304" pitchFamily="18" charset="0"/>
              </a:rPr>
              <a:t>EXIT:	RET</a:t>
            </a:r>
          </a:p>
          <a:p>
            <a:pPr marL="0" indent="0">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0795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pt-BR" sz="3200" dirty="0">
                <a:latin typeface="Times New Roman" panose="02020603050405020304" pitchFamily="18" charset="0"/>
                <a:cs typeface="Times New Roman" panose="02020603050405020304" pitchFamily="18" charset="0"/>
              </a:rPr>
              <a:t>Delay_100ms: .....</a:t>
            </a:r>
          </a:p>
          <a:p>
            <a:pPr marL="0" indent="0">
              <a:buNone/>
            </a:pPr>
            <a:r>
              <a:rPr lang="pt-BR" sz="3200" dirty="0">
                <a:latin typeface="Times New Roman" panose="02020603050405020304" pitchFamily="18" charset="0"/>
                <a:cs typeface="Times New Roman" panose="02020603050405020304" pitchFamily="18" charset="0"/>
              </a:rPr>
              <a:t>Ret</a:t>
            </a:r>
          </a:p>
          <a:p>
            <a:pPr marL="0" indent="0">
              <a:buNone/>
            </a:pPr>
            <a:r>
              <a:rPr lang="pt-BR" sz="3200" dirty="0">
                <a:latin typeface="Times New Roman" panose="02020603050405020304" pitchFamily="18" charset="0"/>
                <a:cs typeface="Times New Roman" panose="02020603050405020304" pitchFamily="18" charset="0"/>
              </a:rPr>
              <a:t>end</a:t>
            </a:r>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0576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247</Words>
  <Application>Microsoft Office PowerPoint</Application>
  <PresentationFormat>Widescreen</PresentationFormat>
  <Paragraphs>21</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Nguyễn Đức Toàn</cp:lastModifiedBy>
  <cp:revision>8</cp:revision>
  <dcterms:created xsi:type="dcterms:W3CDTF">2021-04-20T09:22:58Z</dcterms:created>
  <dcterms:modified xsi:type="dcterms:W3CDTF">2023-03-09T02:32:57Z</dcterms:modified>
</cp:coreProperties>
</file>