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48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C3AD-C05A-4F16-943A-FCAD313B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79E8-9818-E91E-8681-EB69F042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01F2-AE2F-3541-5DEB-039A3656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E303-5836-4640-AE78-5DBF482C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CE37-BF25-A48C-AD14-C0C4F5C8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4E98-60DD-1C84-A180-54EE5BE7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0AB7-D7A5-99C7-D5AC-38E3F691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B42E-C0D0-EF7A-7E4C-F5C950B3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A84A-A81D-8E20-3402-BCCBBC00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B680-38C5-1391-B721-23B7273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5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C83D-6133-F760-F22B-437320C76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2AEA-E194-3D5B-8FCB-EE2727D65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475E-F0A3-9B56-266F-83B537EF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AA59-60C2-00B5-79D2-3782C923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D204-0FE8-71B1-0C15-157A3395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10D6-3118-E128-447C-A7C47741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0468-40E9-5CD2-8618-920F8D9F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1274-11A1-626C-419E-B7D0CA94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294B-999E-C653-CEBD-448CF0C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B971-AE7C-235C-A75E-6F26EC5E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1A30-3296-BC54-14AC-22AB0E4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A9AC0-FF09-7CA1-F28A-2C3FAE1C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67A1-A2AB-4397-F26C-6A926B3D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FFB9-35EB-5816-D9DB-4C6003D7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3038B-8412-7E4D-FF78-248CB6E3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659E-9D18-D2FF-7C82-C5B4DF08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655B-F288-3C1F-2309-D07770B1B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2FA8E-B41F-CF46-671A-05712F93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35F5B-FBB3-03CF-4D2E-AD85F9A5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3527-8ECA-5721-1CB7-712FBD8E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EF6E4-286A-5FD0-294E-F2FFB0B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4631-E655-DB8F-759F-FB48ECB6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77FD-5D23-C078-15C8-EEF7A17C0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B4B6C-37BE-B302-4C13-652A0CD4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93451-96E6-FF98-D282-BF8E47920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13667-3A4C-759D-2942-94ECD6171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FD61D-9899-2508-69E6-0F5B1673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D3135-46FE-0689-DC0A-E7E8BAED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74475-4458-8DC7-77BE-5E270854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F186-C5C5-09B2-CA08-C60E0F07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69461-FA67-3821-847D-6C4AA668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7D470-56B1-92D5-15B3-7458BF53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0EC7-BDE1-4E5B-A354-4745F1BD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E2BC8-832D-0BB1-FCEB-A121B37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DEB3-57ED-16FF-BA15-8372F1CC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600EA-4D74-EEB8-17AC-1527A8E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8EE3-4714-A386-A88F-CB003C86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E475-096D-948A-F466-46B1AA2C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85243-5F08-6DF6-18DA-147853131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4E79-4AAA-8AAC-DC14-BB7BF098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8DB0-4E63-ACA1-199D-C8EF9760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2C2DE-19E5-6C42-536F-47AEB152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439F-C442-5020-A0C6-60CE3CDE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4B292-1161-0E7B-615C-4576ED3DB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DA62-FB37-41B5-B72A-5CB99210E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5DD7-0259-7CDB-E19E-27CC0564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CDF1-3133-7E10-5220-8BD0C63A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9EFF3-935C-43F5-F2BD-E324A726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39F67-6CE6-4223-37D5-5E982E05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07C5B-6D3B-3F98-EBFF-37470636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37C-4C0E-7B49-2859-BC3DC704D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9595-DDA8-427D-8134-012E4A8C36B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CEC3-D944-3242-0F3A-7B417C8D9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C96E-69B1-66BD-48EF-61ABEFB0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8F35-2363-43BC-9D1A-140918E7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E5FB-884E-9858-B44F-49EBADE0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D955-A1E4-0AA1-9DCF-B3E39431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p1.0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chớp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Port 2,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p1.0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p2.0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p2.7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p1.0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0,4 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timer0.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24Mhz,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led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led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Toàn</dc:creator>
  <cp:lastModifiedBy>Nguyễn Đức Toàn</cp:lastModifiedBy>
  <cp:revision>2</cp:revision>
  <dcterms:created xsi:type="dcterms:W3CDTF">2022-10-04T06:30:38Z</dcterms:created>
  <dcterms:modified xsi:type="dcterms:W3CDTF">2022-10-06T07:05:06Z</dcterms:modified>
</cp:coreProperties>
</file>