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2EAE-F3F1-39BB-4FFC-602726DC8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CE231-795A-6EFC-099A-6A667B66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B09E-2A12-3CF9-8883-22A88AAA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14100-DE9C-7541-1266-9FEFC46A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24F1-9C72-91A4-4AF6-2D7E98FF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6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E7F6-E0E8-9802-8429-BD86F982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1AED9-E6A5-2837-938E-A35A47EA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6120-5551-7606-75CB-404F85BD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6CF3-7C12-D791-312A-718E3511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41E2-4755-CB68-9794-175CBD2A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9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40A61-9660-F6E5-D25C-66914D355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658A-7290-75F7-9C1D-5E1684604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9E4-92F8-335B-32D8-7CB99313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AE86-657D-F5C4-94DD-BF261577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8A56-1F85-4AA1-B78F-6890AADB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951C-FFD1-181C-97CD-3EA9B519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F3F8-6D0C-6802-45DD-0CB78F78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1F31-C1EE-64D8-6B9F-59B2D79F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B547-F0F8-23AC-D1D4-C4AF4ECA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D7EB-016B-99BA-8F62-8942151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3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BDD4-B02F-3D59-B315-17993D39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CDC9-998A-3373-38D8-9552FAF5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9AA7-F0D7-7BA4-112A-3593FFA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62A8-359F-D9DE-8418-AC340E82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D617-90FD-4AFB-D9A1-75096E93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B2F3-42A1-49FD-4B3B-6DC75A2C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833F-7F51-0872-3C84-F5039A1D5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772B4-CF5E-13D7-D26A-3ED9DD110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1B1DE-C08C-A809-964B-560B48CB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4F43A-5557-C8B5-457F-16964936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D1B0-D613-0511-3DE0-B09F118F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0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3552-EDCC-BD62-E127-FB89F238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B3ED0-C746-E621-A71E-73D28A62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26863-6C89-0F8C-EFF8-F1AF4DA7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EF546-58D5-EAA4-2EFF-2B23EAE18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44649-3E20-610B-63EC-1D71D3B24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E58CD-365C-9D7E-0822-C23B24D4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873EB-3128-2E8D-BBA5-19A31C84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37848-2E11-3C96-7B82-A2A81EDE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70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F561-5EA3-3A75-AB0C-CEC3B513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F2EC3-1F6E-C22C-034B-CA909D1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4ECF5-7310-8803-0BC4-32233A41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152F3-4096-2A69-9E79-9DF1B52B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9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AC76F-483B-0886-73B6-7B363FF4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79F98-9669-126F-46A6-8A0A17CD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85B6E-3842-602B-2B65-4AD1A3D6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8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9C98-BC89-D824-C525-050E4A63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BF99-257E-F71D-5AD2-3E199430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2B938-4E7E-7076-2795-CAEC9FC8A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34028-3DE5-BFC6-4F48-4A70A3D9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DF90F-868A-B90F-7D02-26E48002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4252-9CC9-8CEB-9836-16724B35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28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E2AF-A287-A370-12AD-CBF3F00F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D597-2EA2-F630-B3D3-67ACCB433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0FA66-6FB4-5B87-FAC6-5F98821F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ADB7-F888-260F-CAB5-D99DFA92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5B11-27C8-FDCD-4437-A61BECC8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5DECB-7F32-69E6-9C11-A4246A3A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2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55B65-C5F9-E18F-F3C1-8285312C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E4C50-8F1C-A9BB-1734-1DCF1E36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8B4D-D061-C28B-0892-1A40BB704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BE190-A25B-4FFE-A7B9-84B84909C9A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67FB-4771-34CF-6BD7-A1AD2DFDF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3636-95C3-9996-1E89-3C394EBF8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1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2534E-8148-2C69-B412-D19F16EB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16" y="2473525"/>
            <a:ext cx="8087854" cy="155279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D0B4DB-FAE8-5A8A-7819-93E206F38B89}"/>
              </a:ext>
            </a:extLst>
          </p:cNvPr>
          <p:cNvSpPr/>
          <p:nvPr/>
        </p:nvSpPr>
        <p:spPr>
          <a:xfrm>
            <a:off x="1929469" y="1946245"/>
            <a:ext cx="6845415" cy="442519"/>
          </a:xfrm>
          <a:custGeom>
            <a:avLst/>
            <a:gdLst>
              <a:gd name="connsiteX0" fmla="*/ 0 w 6845415"/>
              <a:gd name="connsiteY0" fmla="*/ 0 h 694190"/>
              <a:gd name="connsiteX1" fmla="*/ 176169 w 6845415"/>
              <a:gd name="connsiteY1" fmla="*/ 0 h 694190"/>
              <a:gd name="connsiteX2" fmla="*/ 3108235 w 6845415"/>
              <a:gd name="connsiteY2" fmla="*/ 0 h 694190"/>
              <a:gd name="connsiteX3" fmla="*/ 3236117 w 6845415"/>
              <a:gd name="connsiteY3" fmla="*/ 0 h 694190"/>
              <a:gd name="connsiteX4" fmla="*/ 6737028 w 6845415"/>
              <a:gd name="connsiteY4" fmla="*/ 0 h 694190"/>
              <a:gd name="connsiteX5" fmla="*/ 6737028 w 6845415"/>
              <a:gd name="connsiteY5" fmla="*/ 520642 h 694190"/>
              <a:gd name="connsiteX6" fmla="*/ 6845415 w 6845415"/>
              <a:gd name="connsiteY6" fmla="*/ 520642 h 694190"/>
              <a:gd name="connsiteX7" fmla="*/ 6671868 w 6845415"/>
              <a:gd name="connsiteY7" fmla="*/ 694190 h 694190"/>
              <a:gd name="connsiteX8" fmla="*/ 6498320 w 6845415"/>
              <a:gd name="connsiteY8" fmla="*/ 520642 h 694190"/>
              <a:gd name="connsiteX9" fmla="*/ 6606707 w 6845415"/>
              <a:gd name="connsiteY9" fmla="*/ 520642 h 694190"/>
              <a:gd name="connsiteX10" fmla="*/ 6606707 w 6845415"/>
              <a:gd name="connsiteY10" fmla="*/ 130320 h 694190"/>
              <a:gd name="connsiteX11" fmla="*/ 3236117 w 6845415"/>
              <a:gd name="connsiteY11" fmla="*/ 130320 h 694190"/>
              <a:gd name="connsiteX12" fmla="*/ 3236117 w 6845415"/>
              <a:gd name="connsiteY12" fmla="*/ 520642 h 694190"/>
              <a:gd name="connsiteX13" fmla="*/ 3347208 w 6845415"/>
              <a:gd name="connsiteY13" fmla="*/ 520642 h 694190"/>
              <a:gd name="connsiteX14" fmla="*/ 3173661 w 6845415"/>
              <a:gd name="connsiteY14" fmla="*/ 694189 h 694190"/>
              <a:gd name="connsiteX15" fmla="*/ 3000114 w 6845415"/>
              <a:gd name="connsiteY15" fmla="*/ 520642 h 694190"/>
              <a:gd name="connsiteX16" fmla="*/ 3111205 w 6845415"/>
              <a:gd name="connsiteY16" fmla="*/ 520642 h 694190"/>
              <a:gd name="connsiteX17" fmla="*/ 3111205 w 6845415"/>
              <a:gd name="connsiteY17" fmla="*/ 130320 h 694190"/>
              <a:gd name="connsiteX18" fmla="*/ 3108235 w 6845415"/>
              <a:gd name="connsiteY18" fmla="*/ 130320 h 694190"/>
              <a:gd name="connsiteX19" fmla="*/ 3108235 w 6845415"/>
              <a:gd name="connsiteY19" fmla="*/ 124912 h 694190"/>
              <a:gd name="connsiteX20" fmla="*/ 176169 w 6845415"/>
              <a:gd name="connsiteY20" fmla="*/ 124912 h 694190"/>
              <a:gd name="connsiteX21" fmla="*/ 176169 w 6845415"/>
              <a:gd name="connsiteY21" fmla="*/ 694190 h 694190"/>
              <a:gd name="connsiteX22" fmla="*/ 0 w 6845415"/>
              <a:gd name="connsiteY22" fmla="*/ 694190 h 694190"/>
              <a:gd name="connsiteX23" fmla="*/ 0 w 6845415"/>
              <a:gd name="connsiteY23" fmla="*/ 124912 h 69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45415" h="694190">
                <a:moveTo>
                  <a:pt x="0" y="0"/>
                </a:moveTo>
                <a:lnTo>
                  <a:pt x="176169" y="0"/>
                </a:lnTo>
                <a:lnTo>
                  <a:pt x="3108235" y="0"/>
                </a:lnTo>
                <a:lnTo>
                  <a:pt x="3236117" y="0"/>
                </a:lnTo>
                <a:lnTo>
                  <a:pt x="6737028" y="0"/>
                </a:lnTo>
                <a:lnTo>
                  <a:pt x="6737028" y="520642"/>
                </a:lnTo>
                <a:lnTo>
                  <a:pt x="6845415" y="520642"/>
                </a:lnTo>
                <a:lnTo>
                  <a:pt x="6671868" y="694190"/>
                </a:lnTo>
                <a:lnTo>
                  <a:pt x="6498320" y="520642"/>
                </a:lnTo>
                <a:lnTo>
                  <a:pt x="6606707" y="520642"/>
                </a:lnTo>
                <a:lnTo>
                  <a:pt x="6606707" y="130320"/>
                </a:lnTo>
                <a:lnTo>
                  <a:pt x="3236117" y="130320"/>
                </a:lnTo>
                <a:lnTo>
                  <a:pt x="3236117" y="520642"/>
                </a:lnTo>
                <a:lnTo>
                  <a:pt x="3347208" y="520642"/>
                </a:lnTo>
                <a:lnTo>
                  <a:pt x="3173661" y="694189"/>
                </a:lnTo>
                <a:lnTo>
                  <a:pt x="3000114" y="520642"/>
                </a:lnTo>
                <a:lnTo>
                  <a:pt x="3111205" y="520642"/>
                </a:lnTo>
                <a:lnTo>
                  <a:pt x="3111205" y="130320"/>
                </a:lnTo>
                <a:lnTo>
                  <a:pt x="3108235" y="130320"/>
                </a:lnTo>
                <a:lnTo>
                  <a:pt x="3108235" y="124912"/>
                </a:lnTo>
                <a:lnTo>
                  <a:pt x="176169" y="124912"/>
                </a:lnTo>
                <a:lnTo>
                  <a:pt x="176169" y="694190"/>
                </a:lnTo>
                <a:lnTo>
                  <a:pt x="0" y="694190"/>
                </a:lnTo>
                <a:lnTo>
                  <a:pt x="0" y="12491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Free-form: Shape 19">
            <a:extLst>
              <a:ext uri="{FF2B5EF4-FFF2-40B4-BE49-F238E27FC236}">
                <a16:creationId xmlns:a16="http://schemas.microsoft.com/office/drawing/2014/main" id="{FB107855-EA25-6093-6295-E56370C8DB48}"/>
              </a:ext>
            </a:extLst>
          </p:cNvPr>
          <p:cNvSpPr/>
          <p:nvPr/>
        </p:nvSpPr>
        <p:spPr>
          <a:xfrm>
            <a:off x="1929469" y="4111078"/>
            <a:ext cx="2055103" cy="752651"/>
          </a:xfrm>
          <a:custGeom>
            <a:avLst/>
            <a:gdLst>
              <a:gd name="connsiteX0" fmla="*/ 3024937 w 3213100"/>
              <a:gd name="connsiteY0" fmla="*/ 0 h 752651"/>
              <a:gd name="connsiteX1" fmla="*/ 3213100 w 3213100"/>
              <a:gd name="connsiteY1" fmla="*/ 188163 h 752651"/>
              <a:gd name="connsiteX2" fmla="*/ 3119019 w 3213100"/>
              <a:gd name="connsiteY2" fmla="*/ 188163 h 752651"/>
              <a:gd name="connsiteX3" fmla="*/ 3119019 w 3213100"/>
              <a:gd name="connsiteY3" fmla="*/ 752651 h 752651"/>
              <a:gd name="connsiteX4" fmla="*/ 228600 w 3213100"/>
              <a:gd name="connsiteY4" fmla="*/ 752651 h 752651"/>
              <a:gd name="connsiteX5" fmla="*/ 0 w 3213100"/>
              <a:gd name="connsiteY5" fmla="*/ 752651 h 752651"/>
              <a:gd name="connsiteX6" fmla="*/ 0 w 3213100"/>
              <a:gd name="connsiteY6" fmla="*/ 564488 h 752651"/>
              <a:gd name="connsiteX7" fmla="*/ 0 w 3213100"/>
              <a:gd name="connsiteY7" fmla="*/ 79551 h 752651"/>
              <a:gd name="connsiteX8" fmla="*/ 228600 w 3213100"/>
              <a:gd name="connsiteY8" fmla="*/ 79551 h 752651"/>
              <a:gd name="connsiteX9" fmla="*/ 228600 w 3213100"/>
              <a:gd name="connsiteY9" fmla="*/ 564488 h 752651"/>
              <a:gd name="connsiteX10" fmla="*/ 2930856 w 3213100"/>
              <a:gd name="connsiteY10" fmla="*/ 564488 h 752651"/>
              <a:gd name="connsiteX11" fmla="*/ 2930856 w 3213100"/>
              <a:gd name="connsiteY11" fmla="*/ 188163 h 752651"/>
              <a:gd name="connsiteX12" fmla="*/ 2836775 w 3213100"/>
              <a:gd name="connsiteY12" fmla="*/ 188163 h 75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13100" h="752651">
                <a:moveTo>
                  <a:pt x="3024937" y="0"/>
                </a:moveTo>
                <a:lnTo>
                  <a:pt x="3213100" y="188163"/>
                </a:lnTo>
                <a:lnTo>
                  <a:pt x="3119019" y="188163"/>
                </a:lnTo>
                <a:lnTo>
                  <a:pt x="3119019" y="752651"/>
                </a:lnTo>
                <a:lnTo>
                  <a:pt x="228600" y="752651"/>
                </a:lnTo>
                <a:lnTo>
                  <a:pt x="0" y="752651"/>
                </a:lnTo>
                <a:lnTo>
                  <a:pt x="0" y="564488"/>
                </a:lnTo>
                <a:lnTo>
                  <a:pt x="0" y="79551"/>
                </a:lnTo>
                <a:lnTo>
                  <a:pt x="228600" y="79551"/>
                </a:lnTo>
                <a:lnTo>
                  <a:pt x="228600" y="564488"/>
                </a:lnTo>
                <a:lnTo>
                  <a:pt x="2930856" y="564488"/>
                </a:lnTo>
                <a:lnTo>
                  <a:pt x="2930856" y="188163"/>
                </a:lnTo>
                <a:lnTo>
                  <a:pt x="2836775" y="18816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Free-form: Shape 19">
            <a:extLst>
              <a:ext uri="{FF2B5EF4-FFF2-40B4-BE49-F238E27FC236}">
                <a16:creationId xmlns:a16="http://schemas.microsoft.com/office/drawing/2014/main" id="{0BE21E3D-F829-C54F-7907-543132C44AC3}"/>
              </a:ext>
            </a:extLst>
          </p:cNvPr>
          <p:cNvSpPr/>
          <p:nvPr/>
        </p:nvSpPr>
        <p:spPr>
          <a:xfrm>
            <a:off x="5068448" y="4111077"/>
            <a:ext cx="2055103" cy="752651"/>
          </a:xfrm>
          <a:custGeom>
            <a:avLst/>
            <a:gdLst>
              <a:gd name="connsiteX0" fmla="*/ 3024937 w 3213100"/>
              <a:gd name="connsiteY0" fmla="*/ 0 h 752651"/>
              <a:gd name="connsiteX1" fmla="*/ 3213100 w 3213100"/>
              <a:gd name="connsiteY1" fmla="*/ 188163 h 752651"/>
              <a:gd name="connsiteX2" fmla="*/ 3119019 w 3213100"/>
              <a:gd name="connsiteY2" fmla="*/ 188163 h 752651"/>
              <a:gd name="connsiteX3" fmla="*/ 3119019 w 3213100"/>
              <a:gd name="connsiteY3" fmla="*/ 752651 h 752651"/>
              <a:gd name="connsiteX4" fmla="*/ 228600 w 3213100"/>
              <a:gd name="connsiteY4" fmla="*/ 752651 h 752651"/>
              <a:gd name="connsiteX5" fmla="*/ 0 w 3213100"/>
              <a:gd name="connsiteY5" fmla="*/ 752651 h 752651"/>
              <a:gd name="connsiteX6" fmla="*/ 0 w 3213100"/>
              <a:gd name="connsiteY6" fmla="*/ 564488 h 752651"/>
              <a:gd name="connsiteX7" fmla="*/ 0 w 3213100"/>
              <a:gd name="connsiteY7" fmla="*/ 79551 h 752651"/>
              <a:gd name="connsiteX8" fmla="*/ 228600 w 3213100"/>
              <a:gd name="connsiteY8" fmla="*/ 79551 h 752651"/>
              <a:gd name="connsiteX9" fmla="*/ 228600 w 3213100"/>
              <a:gd name="connsiteY9" fmla="*/ 564488 h 752651"/>
              <a:gd name="connsiteX10" fmla="*/ 2930856 w 3213100"/>
              <a:gd name="connsiteY10" fmla="*/ 564488 h 752651"/>
              <a:gd name="connsiteX11" fmla="*/ 2930856 w 3213100"/>
              <a:gd name="connsiteY11" fmla="*/ 188163 h 752651"/>
              <a:gd name="connsiteX12" fmla="*/ 2836775 w 3213100"/>
              <a:gd name="connsiteY12" fmla="*/ 188163 h 75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13100" h="752651">
                <a:moveTo>
                  <a:pt x="3024937" y="0"/>
                </a:moveTo>
                <a:lnTo>
                  <a:pt x="3213100" y="188163"/>
                </a:lnTo>
                <a:lnTo>
                  <a:pt x="3119019" y="188163"/>
                </a:lnTo>
                <a:lnTo>
                  <a:pt x="3119019" y="752651"/>
                </a:lnTo>
                <a:lnTo>
                  <a:pt x="228600" y="752651"/>
                </a:lnTo>
                <a:lnTo>
                  <a:pt x="0" y="752651"/>
                </a:lnTo>
                <a:lnTo>
                  <a:pt x="0" y="564488"/>
                </a:lnTo>
                <a:lnTo>
                  <a:pt x="0" y="79551"/>
                </a:lnTo>
                <a:lnTo>
                  <a:pt x="228600" y="79551"/>
                </a:lnTo>
                <a:lnTo>
                  <a:pt x="228600" y="564488"/>
                </a:lnTo>
                <a:lnTo>
                  <a:pt x="2930856" y="564488"/>
                </a:lnTo>
                <a:lnTo>
                  <a:pt x="2930856" y="188163"/>
                </a:lnTo>
                <a:lnTo>
                  <a:pt x="2836775" y="18816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CAA43-8CAB-C0F6-6BBA-61756CBE3DB0}"/>
              </a:ext>
            </a:extLst>
          </p:cNvPr>
          <p:cNvSpPr txBox="1"/>
          <p:nvPr/>
        </p:nvSpPr>
        <p:spPr>
          <a:xfrm>
            <a:off x="3775046" y="15687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Full Dependency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2C8D2-422E-760F-8C79-E8911C8D6E7D}"/>
              </a:ext>
            </a:extLst>
          </p:cNvPr>
          <p:cNvSpPr txBox="1"/>
          <p:nvPr/>
        </p:nvSpPr>
        <p:spPr>
          <a:xfrm>
            <a:off x="1929469" y="4964724"/>
            <a:ext cx="20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Partial Dependency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C3B66-695F-3A23-8A48-6C2147DFDA46}"/>
              </a:ext>
            </a:extLst>
          </p:cNvPr>
          <p:cNvSpPr txBox="1"/>
          <p:nvPr/>
        </p:nvSpPr>
        <p:spPr>
          <a:xfrm>
            <a:off x="5068448" y="4980052"/>
            <a:ext cx="20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Partial Dependency</a:t>
            </a:r>
          </a:p>
        </p:txBody>
      </p:sp>
    </p:spTree>
    <p:extLst>
      <p:ext uri="{BB962C8B-B14F-4D97-AF65-F5344CB8AC3E}">
        <p14:creationId xmlns:p14="http://schemas.microsoft.com/office/powerpoint/2010/main" val="72517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4A70B-9E78-7DEB-29B1-D26DDC60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" y="2160142"/>
            <a:ext cx="6041606" cy="11599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F02E5-6ABB-BEFF-F069-9684A26A0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761" y="337599"/>
            <a:ext cx="2715004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285B3C-FF3E-6F3D-5B74-2C3953E6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535" y="1949422"/>
            <a:ext cx="2743583" cy="1581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3808C-1719-DFE0-7581-DA02E2487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007" y="3957660"/>
            <a:ext cx="3839111" cy="154326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1AB888E-2C66-3B78-FE0F-D4F2D045FFC9}"/>
              </a:ext>
            </a:extLst>
          </p:cNvPr>
          <p:cNvSpPr/>
          <p:nvPr/>
        </p:nvSpPr>
        <p:spPr>
          <a:xfrm>
            <a:off x="6562850" y="2623017"/>
            <a:ext cx="1047749" cy="805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585A6-720A-E7B9-18DC-9D37CFF9A151}"/>
              </a:ext>
            </a:extLst>
          </p:cNvPr>
          <p:cNvSpPr txBox="1"/>
          <p:nvPr/>
        </p:nvSpPr>
        <p:spPr>
          <a:xfrm>
            <a:off x="6433849" y="2418121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2NF</a:t>
            </a:r>
          </a:p>
        </p:txBody>
      </p:sp>
    </p:spTree>
    <p:extLst>
      <p:ext uri="{BB962C8B-B14F-4D97-AF65-F5344CB8AC3E}">
        <p14:creationId xmlns:p14="http://schemas.microsoft.com/office/powerpoint/2010/main" val="389145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88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CDA272-4310-05A1-AD91-2CF2E8CE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2161998"/>
            <a:ext cx="11202963" cy="2534004"/>
          </a:xfrm>
          <a:prstGeom prst="rect">
            <a:avLst/>
          </a:prstGeom>
        </p:spPr>
      </p:pic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D3C56F84-A339-4ED2-3CE0-1EE2A13AC646}"/>
              </a:ext>
            </a:extLst>
          </p:cNvPr>
          <p:cNvSpPr/>
          <p:nvPr/>
        </p:nvSpPr>
        <p:spPr>
          <a:xfrm>
            <a:off x="1257300" y="1190450"/>
            <a:ext cx="9677400" cy="651052"/>
          </a:xfrm>
          <a:custGeom>
            <a:avLst/>
            <a:gdLst>
              <a:gd name="connsiteX0" fmla="*/ 0 w 8795658"/>
              <a:gd name="connsiteY0" fmla="*/ 0 h 654681"/>
              <a:gd name="connsiteX1" fmla="*/ 195943 w 8795658"/>
              <a:gd name="connsiteY1" fmla="*/ 0 h 654681"/>
              <a:gd name="connsiteX2" fmla="*/ 195943 w 8795658"/>
              <a:gd name="connsiteY2" fmla="*/ 1538 h 654681"/>
              <a:gd name="connsiteX3" fmla="*/ 2823029 w 8795658"/>
              <a:gd name="connsiteY3" fmla="*/ 1538 h 654681"/>
              <a:gd name="connsiteX4" fmla="*/ 2823029 w 8795658"/>
              <a:gd name="connsiteY4" fmla="*/ 1537 h 654681"/>
              <a:gd name="connsiteX5" fmla="*/ 5646058 w 8795658"/>
              <a:gd name="connsiteY5" fmla="*/ 1537 h 654681"/>
              <a:gd name="connsiteX6" fmla="*/ 5898243 w 8795658"/>
              <a:gd name="connsiteY6" fmla="*/ 1537 h 654681"/>
              <a:gd name="connsiteX7" fmla="*/ 8721272 w 8795658"/>
              <a:gd name="connsiteY7" fmla="*/ 1537 h 654681"/>
              <a:gd name="connsiteX8" fmla="*/ 8721272 w 8795658"/>
              <a:gd name="connsiteY8" fmla="*/ 491394 h 654681"/>
              <a:gd name="connsiteX9" fmla="*/ 8795658 w 8795658"/>
              <a:gd name="connsiteY9" fmla="*/ 491394 h 654681"/>
              <a:gd name="connsiteX10" fmla="*/ 8632372 w 8795658"/>
              <a:gd name="connsiteY10" fmla="*/ 654680 h 654681"/>
              <a:gd name="connsiteX11" fmla="*/ 8469087 w 8795658"/>
              <a:gd name="connsiteY11" fmla="*/ 491394 h 654681"/>
              <a:gd name="connsiteX12" fmla="*/ 8543473 w 8795658"/>
              <a:gd name="connsiteY12" fmla="*/ 491394 h 654681"/>
              <a:gd name="connsiteX13" fmla="*/ 8543473 w 8795658"/>
              <a:gd name="connsiteY13" fmla="*/ 179336 h 654681"/>
              <a:gd name="connsiteX14" fmla="*/ 5898243 w 8795658"/>
              <a:gd name="connsiteY14" fmla="*/ 179336 h 654681"/>
              <a:gd name="connsiteX15" fmla="*/ 5898243 w 8795658"/>
              <a:gd name="connsiteY15" fmla="*/ 491394 h 654681"/>
              <a:gd name="connsiteX16" fmla="*/ 5972629 w 8795658"/>
              <a:gd name="connsiteY16" fmla="*/ 491394 h 654681"/>
              <a:gd name="connsiteX17" fmla="*/ 5809343 w 8795658"/>
              <a:gd name="connsiteY17" fmla="*/ 654680 h 654681"/>
              <a:gd name="connsiteX18" fmla="*/ 5646058 w 8795658"/>
              <a:gd name="connsiteY18" fmla="*/ 491394 h 654681"/>
              <a:gd name="connsiteX19" fmla="*/ 5720444 w 8795658"/>
              <a:gd name="connsiteY19" fmla="*/ 491394 h 654681"/>
              <a:gd name="connsiteX20" fmla="*/ 5720444 w 8795658"/>
              <a:gd name="connsiteY20" fmla="*/ 179336 h 654681"/>
              <a:gd name="connsiteX21" fmla="*/ 5646058 w 8795658"/>
              <a:gd name="connsiteY21" fmla="*/ 179336 h 654681"/>
              <a:gd name="connsiteX22" fmla="*/ 3075214 w 8795658"/>
              <a:gd name="connsiteY22" fmla="*/ 179336 h 654681"/>
              <a:gd name="connsiteX23" fmla="*/ 3075214 w 8795658"/>
              <a:gd name="connsiteY23" fmla="*/ 491395 h 654681"/>
              <a:gd name="connsiteX24" fmla="*/ 3149600 w 8795658"/>
              <a:gd name="connsiteY24" fmla="*/ 491395 h 654681"/>
              <a:gd name="connsiteX25" fmla="*/ 2986314 w 8795658"/>
              <a:gd name="connsiteY25" fmla="*/ 654681 h 654681"/>
              <a:gd name="connsiteX26" fmla="*/ 2823029 w 8795658"/>
              <a:gd name="connsiteY26" fmla="*/ 491395 h 654681"/>
              <a:gd name="connsiteX27" fmla="*/ 2897415 w 8795658"/>
              <a:gd name="connsiteY27" fmla="*/ 491395 h 654681"/>
              <a:gd name="connsiteX28" fmla="*/ 2897415 w 8795658"/>
              <a:gd name="connsiteY28" fmla="*/ 179337 h 654681"/>
              <a:gd name="connsiteX29" fmla="*/ 195943 w 8795658"/>
              <a:gd name="connsiteY29" fmla="*/ 179337 h 654681"/>
              <a:gd name="connsiteX30" fmla="*/ 195943 w 8795658"/>
              <a:gd name="connsiteY30" fmla="*/ 653143 h 654681"/>
              <a:gd name="connsiteX31" fmla="*/ 0 w 8795658"/>
              <a:gd name="connsiteY31" fmla="*/ 653143 h 654681"/>
              <a:gd name="connsiteX32" fmla="*/ 0 w 8795658"/>
              <a:gd name="connsiteY32" fmla="*/ 179337 h 654681"/>
              <a:gd name="connsiteX33" fmla="*/ 0 w 8795658"/>
              <a:gd name="connsiteY33" fmla="*/ 1538 h 65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795658" h="654681">
                <a:moveTo>
                  <a:pt x="0" y="0"/>
                </a:moveTo>
                <a:lnTo>
                  <a:pt x="195943" y="0"/>
                </a:lnTo>
                <a:lnTo>
                  <a:pt x="195943" y="1538"/>
                </a:lnTo>
                <a:lnTo>
                  <a:pt x="2823029" y="1538"/>
                </a:lnTo>
                <a:lnTo>
                  <a:pt x="2823029" y="1537"/>
                </a:lnTo>
                <a:lnTo>
                  <a:pt x="5646058" y="1537"/>
                </a:lnTo>
                <a:lnTo>
                  <a:pt x="5898243" y="1537"/>
                </a:lnTo>
                <a:lnTo>
                  <a:pt x="8721272" y="1537"/>
                </a:lnTo>
                <a:lnTo>
                  <a:pt x="8721272" y="491394"/>
                </a:lnTo>
                <a:lnTo>
                  <a:pt x="8795658" y="491394"/>
                </a:lnTo>
                <a:lnTo>
                  <a:pt x="8632372" y="654680"/>
                </a:lnTo>
                <a:lnTo>
                  <a:pt x="8469087" y="491394"/>
                </a:lnTo>
                <a:lnTo>
                  <a:pt x="8543473" y="491394"/>
                </a:lnTo>
                <a:lnTo>
                  <a:pt x="8543473" y="179336"/>
                </a:lnTo>
                <a:lnTo>
                  <a:pt x="5898243" y="179336"/>
                </a:lnTo>
                <a:lnTo>
                  <a:pt x="5898243" y="491394"/>
                </a:lnTo>
                <a:lnTo>
                  <a:pt x="5972629" y="491394"/>
                </a:lnTo>
                <a:lnTo>
                  <a:pt x="5809343" y="654680"/>
                </a:lnTo>
                <a:lnTo>
                  <a:pt x="5646058" y="491394"/>
                </a:lnTo>
                <a:lnTo>
                  <a:pt x="5720444" y="491394"/>
                </a:lnTo>
                <a:lnTo>
                  <a:pt x="5720444" y="179336"/>
                </a:lnTo>
                <a:lnTo>
                  <a:pt x="5646058" y="179336"/>
                </a:lnTo>
                <a:lnTo>
                  <a:pt x="3075214" y="179336"/>
                </a:lnTo>
                <a:lnTo>
                  <a:pt x="3075214" y="491395"/>
                </a:lnTo>
                <a:lnTo>
                  <a:pt x="3149600" y="491395"/>
                </a:lnTo>
                <a:lnTo>
                  <a:pt x="2986314" y="654681"/>
                </a:lnTo>
                <a:lnTo>
                  <a:pt x="2823029" y="491395"/>
                </a:lnTo>
                <a:lnTo>
                  <a:pt x="2897415" y="491395"/>
                </a:lnTo>
                <a:lnTo>
                  <a:pt x="2897415" y="179337"/>
                </a:lnTo>
                <a:lnTo>
                  <a:pt x="195943" y="179337"/>
                </a:lnTo>
                <a:lnTo>
                  <a:pt x="195943" y="653143"/>
                </a:lnTo>
                <a:lnTo>
                  <a:pt x="0" y="653143"/>
                </a:lnTo>
                <a:lnTo>
                  <a:pt x="0" y="179337"/>
                </a:lnTo>
                <a:lnTo>
                  <a:pt x="0" y="1538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Free-form: Shape 19">
            <a:extLst>
              <a:ext uri="{FF2B5EF4-FFF2-40B4-BE49-F238E27FC236}">
                <a16:creationId xmlns:a16="http://schemas.microsoft.com/office/drawing/2014/main" id="{9F8A6D67-ACD9-70AF-37D3-3D4502BF9420}"/>
              </a:ext>
            </a:extLst>
          </p:cNvPr>
          <p:cNvSpPr/>
          <p:nvPr/>
        </p:nvSpPr>
        <p:spPr>
          <a:xfrm>
            <a:off x="6794068" y="4895098"/>
            <a:ext cx="3657600" cy="752651"/>
          </a:xfrm>
          <a:custGeom>
            <a:avLst/>
            <a:gdLst>
              <a:gd name="connsiteX0" fmla="*/ 3024937 w 3213100"/>
              <a:gd name="connsiteY0" fmla="*/ 0 h 752651"/>
              <a:gd name="connsiteX1" fmla="*/ 3213100 w 3213100"/>
              <a:gd name="connsiteY1" fmla="*/ 188163 h 752651"/>
              <a:gd name="connsiteX2" fmla="*/ 3119019 w 3213100"/>
              <a:gd name="connsiteY2" fmla="*/ 188163 h 752651"/>
              <a:gd name="connsiteX3" fmla="*/ 3119019 w 3213100"/>
              <a:gd name="connsiteY3" fmla="*/ 752651 h 752651"/>
              <a:gd name="connsiteX4" fmla="*/ 228600 w 3213100"/>
              <a:gd name="connsiteY4" fmla="*/ 752651 h 752651"/>
              <a:gd name="connsiteX5" fmla="*/ 0 w 3213100"/>
              <a:gd name="connsiteY5" fmla="*/ 752651 h 752651"/>
              <a:gd name="connsiteX6" fmla="*/ 0 w 3213100"/>
              <a:gd name="connsiteY6" fmla="*/ 564488 h 752651"/>
              <a:gd name="connsiteX7" fmla="*/ 0 w 3213100"/>
              <a:gd name="connsiteY7" fmla="*/ 79551 h 752651"/>
              <a:gd name="connsiteX8" fmla="*/ 228600 w 3213100"/>
              <a:gd name="connsiteY8" fmla="*/ 79551 h 752651"/>
              <a:gd name="connsiteX9" fmla="*/ 228600 w 3213100"/>
              <a:gd name="connsiteY9" fmla="*/ 564488 h 752651"/>
              <a:gd name="connsiteX10" fmla="*/ 2930856 w 3213100"/>
              <a:gd name="connsiteY10" fmla="*/ 564488 h 752651"/>
              <a:gd name="connsiteX11" fmla="*/ 2930856 w 3213100"/>
              <a:gd name="connsiteY11" fmla="*/ 188163 h 752651"/>
              <a:gd name="connsiteX12" fmla="*/ 2836775 w 3213100"/>
              <a:gd name="connsiteY12" fmla="*/ 188163 h 75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13100" h="752651">
                <a:moveTo>
                  <a:pt x="3024937" y="0"/>
                </a:moveTo>
                <a:lnTo>
                  <a:pt x="3213100" y="188163"/>
                </a:lnTo>
                <a:lnTo>
                  <a:pt x="3119019" y="188163"/>
                </a:lnTo>
                <a:lnTo>
                  <a:pt x="3119019" y="752651"/>
                </a:lnTo>
                <a:lnTo>
                  <a:pt x="228600" y="752651"/>
                </a:lnTo>
                <a:lnTo>
                  <a:pt x="0" y="752651"/>
                </a:lnTo>
                <a:lnTo>
                  <a:pt x="0" y="564488"/>
                </a:lnTo>
                <a:lnTo>
                  <a:pt x="0" y="79551"/>
                </a:lnTo>
                <a:lnTo>
                  <a:pt x="228600" y="79551"/>
                </a:lnTo>
                <a:lnTo>
                  <a:pt x="228600" y="564488"/>
                </a:lnTo>
                <a:lnTo>
                  <a:pt x="2930856" y="564488"/>
                </a:lnTo>
                <a:lnTo>
                  <a:pt x="2930856" y="188163"/>
                </a:lnTo>
                <a:lnTo>
                  <a:pt x="2836775" y="18816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39BE8F-AE69-7B91-ECF9-FFBCCC149E18}"/>
              </a:ext>
            </a:extLst>
          </p:cNvPr>
          <p:cNvSpPr txBox="1"/>
          <p:nvPr/>
        </p:nvSpPr>
        <p:spPr>
          <a:xfrm>
            <a:off x="4548427" y="557782"/>
            <a:ext cx="3095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Partial Dependency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BCC7E-6104-7B52-ABB8-DFD3BE6541BB}"/>
              </a:ext>
            </a:extLst>
          </p:cNvPr>
          <p:cNvSpPr txBox="1"/>
          <p:nvPr/>
        </p:nvSpPr>
        <p:spPr>
          <a:xfrm>
            <a:off x="6838950" y="5776998"/>
            <a:ext cx="3567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Transitive Dependency</a:t>
            </a:r>
          </a:p>
        </p:txBody>
      </p:sp>
    </p:spTree>
    <p:extLst>
      <p:ext uri="{BB962C8B-B14F-4D97-AF65-F5344CB8AC3E}">
        <p14:creationId xmlns:p14="http://schemas.microsoft.com/office/powerpoint/2010/main" val="348833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CDA272-4310-05A1-AD91-2CF2E8CE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2161998"/>
            <a:ext cx="11202963" cy="2534004"/>
          </a:xfrm>
          <a:prstGeom prst="rect">
            <a:avLst/>
          </a:prstGeom>
        </p:spPr>
      </p:pic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D3C56F84-A339-4ED2-3CE0-1EE2A13AC646}"/>
              </a:ext>
            </a:extLst>
          </p:cNvPr>
          <p:cNvSpPr/>
          <p:nvPr/>
        </p:nvSpPr>
        <p:spPr>
          <a:xfrm>
            <a:off x="1257300" y="1190450"/>
            <a:ext cx="9677400" cy="651052"/>
          </a:xfrm>
          <a:custGeom>
            <a:avLst/>
            <a:gdLst>
              <a:gd name="connsiteX0" fmla="*/ 0 w 8795658"/>
              <a:gd name="connsiteY0" fmla="*/ 0 h 654681"/>
              <a:gd name="connsiteX1" fmla="*/ 195943 w 8795658"/>
              <a:gd name="connsiteY1" fmla="*/ 0 h 654681"/>
              <a:gd name="connsiteX2" fmla="*/ 195943 w 8795658"/>
              <a:gd name="connsiteY2" fmla="*/ 1538 h 654681"/>
              <a:gd name="connsiteX3" fmla="*/ 2823029 w 8795658"/>
              <a:gd name="connsiteY3" fmla="*/ 1538 h 654681"/>
              <a:gd name="connsiteX4" fmla="*/ 2823029 w 8795658"/>
              <a:gd name="connsiteY4" fmla="*/ 1537 h 654681"/>
              <a:gd name="connsiteX5" fmla="*/ 5646058 w 8795658"/>
              <a:gd name="connsiteY5" fmla="*/ 1537 h 654681"/>
              <a:gd name="connsiteX6" fmla="*/ 5898243 w 8795658"/>
              <a:gd name="connsiteY6" fmla="*/ 1537 h 654681"/>
              <a:gd name="connsiteX7" fmla="*/ 8721272 w 8795658"/>
              <a:gd name="connsiteY7" fmla="*/ 1537 h 654681"/>
              <a:gd name="connsiteX8" fmla="*/ 8721272 w 8795658"/>
              <a:gd name="connsiteY8" fmla="*/ 491394 h 654681"/>
              <a:gd name="connsiteX9" fmla="*/ 8795658 w 8795658"/>
              <a:gd name="connsiteY9" fmla="*/ 491394 h 654681"/>
              <a:gd name="connsiteX10" fmla="*/ 8632372 w 8795658"/>
              <a:gd name="connsiteY10" fmla="*/ 654680 h 654681"/>
              <a:gd name="connsiteX11" fmla="*/ 8469087 w 8795658"/>
              <a:gd name="connsiteY11" fmla="*/ 491394 h 654681"/>
              <a:gd name="connsiteX12" fmla="*/ 8543473 w 8795658"/>
              <a:gd name="connsiteY12" fmla="*/ 491394 h 654681"/>
              <a:gd name="connsiteX13" fmla="*/ 8543473 w 8795658"/>
              <a:gd name="connsiteY13" fmla="*/ 179336 h 654681"/>
              <a:gd name="connsiteX14" fmla="*/ 5898243 w 8795658"/>
              <a:gd name="connsiteY14" fmla="*/ 179336 h 654681"/>
              <a:gd name="connsiteX15" fmla="*/ 5898243 w 8795658"/>
              <a:gd name="connsiteY15" fmla="*/ 491394 h 654681"/>
              <a:gd name="connsiteX16" fmla="*/ 5972629 w 8795658"/>
              <a:gd name="connsiteY16" fmla="*/ 491394 h 654681"/>
              <a:gd name="connsiteX17" fmla="*/ 5809343 w 8795658"/>
              <a:gd name="connsiteY17" fmla="*/ 654680 h 654681"/>
              <a:gd name="connsiteX18" fmla="*/ 5646058 w 8795658"/>
              <a:gd name="connsiteY18" fmla="*/ 491394 h 654681"/>
              <a:gd name="connsiteX19" fmla="*/ 5720444 w 8795658"/>
              <a:gd name="connsiteY19" fmla="*/ 491394 h 654681"/>
              <a:gd name="connsiteX20" fmla="*/ 5720444 w 8795658"/>
              <a:gd name="connsiteY20" fmla="*/ 179336 h 654681"/>
              <a:gd name="connsiteX21" fmla="*/ 5646058 w 8795658"/>
              <a:gd name="connsiteY21" fmla="*/ 179336 h 654681"/>
              <a:gd name="connsiteX22" fmla="*/ 3075214 w 8795658"/>
              <a:gd name="connsiteY22" fmla="*/ 179336 h 654681"/>
              <a:gd name="connsiteX23" fmla="*/ 3075214 w 8795658"/>
              <a:gd name="connsiteY23" fmla="*/ 491395 h 654681"/>
              <a:gd name="connsiteX24" fmla="*/ 3149600 w 8795658"/>
              <a:gd name="connsiteY24" fmla="*/ 491395 h 654681"/>
              <a:gd name="connsiteX25" fmla="*/ 2986314 w 8795658"/>
              <a:gd name="connsiteY25" fmla="*/ 654681 h 654681"/>
              <a:gd name="connsiteX26" fmla="*/ 2823029 w 8795658"/>
              <a:gd name="connsiteY26" fmla="*/ 491395 h 654681"/>
              <a:gd name="connsiteX27" fmla="*/ 2897415 w 8795658"/>
              <a:gd name="connsiteY27" fmla="*/ 491395 h 654681"/>
              <a:gd name="connsiteX28" fmla="*/ 2897415 w 8795658"/>
              <a:gd name="connsiteY28" fmla="*/ 179337 h 654681"/>
              <a:gd name="connsiteX29" fmla="*/ 195943 w 8795658"/>
              <a:gd name="connsiteY29" fmla="*/ 179337 h 654681"/>
              <a:gd name="connsiteX30" fmla="*/ 195943 w 8795658"/>
              <a:gd name="connsiteY30" fmla="*/ 653143 h 654681"/>
              <a:gd name="connsiteX31" fmla="*/ 0 w 8795658"/>
              <a:gd name="connsiteY31" fmla="*/ 653143 h 654681"/>
              <a:gd name="connsiteX32" fmla="*/ 0 w 8795658"/>
              <a:gd name="connsiteY32" fmla="*/ 179337 h 654681"/>
              <a:gd name="connsiteX33" fmla="*/ 0 w 8795658"/>
              <a:gd name="connsiteY33" fmla="*/ 1538 h 65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795658" h="654681">
                <a:moveTo>
                  <a:pt x="0" y="0"/>
                </a:moveTo>
                <a:lnTo>
                  <a:pt x="195943" y="0"/>
                </a:lnTo>
                <a:lnTo>
                  <a:pt x="195943" y="1538"/>
                </a:lnTo>
                <a:lnTo>
                  <a:pt x="2823029" y="1538"/>
                </a:lnTo>
                <a:lnTo>
                  <a:pt x="2823029" y="1537"/>
                </a:lnTo>
                <a:lnTo>
                  <a:pt x="5646058" y="1537"/>
                </a:lnTo>
                <a:lnTo>
                  <a:pt x="5898243" y="1537"/>
                </a:lnTo>
                <a:lnTo>
                  <a:pt x="8721272" y="1537"/>
                </a:lnTo>
                <a:lnTo>
                  <a:pt x="8721272" y="491394"/>
                </a:lnTo>
                <a:lnTo>
                  <a:pt x="8795658" y="491394"/>
                </a:lnTo>
                <a:lnTo>
                  <a:pt x="8632372" y="654680"/>
                </a:lnTo>
                <a:lnTo>
                  <a:pt x="8469087" y="491394"/>
                </a:lnTo>
                <a:lnTo>
                  <a:pt x="8543473" y="491394"/>
                </a:lnTo>
                <a:lnTo>
                  <a:pt x="8543473" y="179336"/>
                </a:lnTo>
                <a:lnTo>
                  <a:pt x="5898243" y="179336"/>
                </a:lnTo>
                <a:lnTo>
                  <a:pt x="5898243" y="491394"/>
                </a:lnTo>
                <a:lnTo>
                  <a:pt x="5972629" y="491394"/>
                </a:lnTo>
                <a:lnTo>
                  <a:pt x="5809343" y="654680"/>
                </a:lnTo>
                <a:lnTo>
                  <a:pt x="5646058" y="491394"/>
                </a:lnTo>
                <a:lnTo>
                  <a:pt x="5720444" y="491394"/>
                </a:lnTo>
                <a:lnTo>
                  <a:pt x="5720444" y="179336"/>
                </a:lnTo>
                <a:lnTo>
                  <a:pt x="5646058" y="179336"/>
                </a:lnTo>
                <a:lnTo>
                  <a:pt x="3075214" y="179336"/>
                </a:lnTo>
                <a:lnTo>
                  <a:pt x="3075214" y="491395"/>
                </a:lnTo>
                <a:lnTo>
                  <a:pt x="3149600" y="491395"/>
                </a:lnTo>
                <a:lnTo>
                  <a:pt x="2986314" y="654681"/>
                </a:lnTo>
                <a:lnTo>
                  <a:pt x="2823029" y="491395"/>
                </a:lnTo>
                <a:lnTo>
                  <a:pt x="2897415" y="491395"/>
                </a:lnTo>
                <a:lnTo>
                  <a:pt x="2897415" y="179337"/>
                </a:lnTo>
                <a:lnTo>
                  <a:pt x="195943" y="179337"/>
                </a:lnTo>
                <a:lnTo>
                  <a:pt x="195943" y="653143"/>
                </a:lnTo>
                <a:lnTo>
                  <a:pt x="0" y="653143"/>
                </a:lnTo>
                <a:lnTo>
                  <a:pt x="0" y="179337"/>
                </a:lnTo>
                <a:lnTo>
                  <a:pt x="0" y="1538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Free-form: Shape 19">
            <a:extLst>
              <a:ext uri="{FF2B5EF4-FFF2-40B4-BE49-F238E27FC236}">
                <a16:creationId xmlns:a16="http://schemas.microsoft.com/office/drawing/2014/main" id="{9F8A6D67-ACD9-70AF-37D3-3D4502BF9420}"/>
              </a:ext>
            </a:extLst>
          </p:cNvPr>
          <p:cNvSpPr/>
          <p:nvPr/>
        </p:nvSpPr>
        <p:spPr>
          <a:xfrm>
            <a:off x="6794068" y="4895098"/>
            <a:ext cx="3657600" cy="752651"/>
          </a:xfrm>
          <a:custGeom>
            <a:avLst/>
            <a:gdLst>
              <a:gd name="connsiteX0" fmla="*/ 3024937 w 3213100"/>
              <a:gd name="connsiteY0" fmla="*/ 0 h 752651"/>
              <a:gd name="connsiteX1" fmla="*/ 3213100 w 3213100"/>
              <a:gd name="connsiteY1" fmla="*/ 188163 h 752651"/>
              <a:gd name="connsiteX2" fmla="*/ 3119019 w 3213100"/>
              <a:gd name="connsiteY2" fmla="*/ 188163 h 752651"/>
              <a:gd name="connsiteX3" fmla="*/ 3119019 w 3213100"/>
              <a:gd name="connsiteY3" fmla="*/ 752651 h 752651"/>
              <a:gd name="connsiteX4" fmla="*/ 228600 w 3213100"/>
              <a:gd name="connsiteY4" fmla="*/ 752651 h 752651"/>
              <a:gd name="connsiteX5" fmla="*/ 0 w 3213100"/>
              <a:gd name="connsiteY5" fmla="*/ 752651 h 752651"/>
              <a:gd name="connsiteX6" fmla="*/ 0 w 3213100"/>
              <a:gd name="connsiteY6" fmla="*/ 564488 h 752651"/>
              <a:gd name="connsiteX7" fmla="*/ 0 w 3213100"/>
              <a:gd name="connsiteY7" fmla="*/ 79551 h 752651"/>
              <a:gd name="connsiteX8" fmla="*/ 228600 w 3213100"/>
              <a:gd name="connsiteY8" fmla="*/ 79551 h 752651"/>
              <a:gd name="connsiteX9" fmla="*/ 228600 w 3213100"/>
              <a:gd name="connsiteY9" fmla="*/ 564488 h 752651"/>
              <a:gd name="connsiteX10" fmla="*/ 2930856 w 3213100"/>
              <a:gd name="connsiteY10" fmla="*/ 564488 h 752651"/>
              <a:gd name="connsiteX11" fmla="*/ 2930856 w 3213100"/>
              <a:gd name="connsiteY11" fmla="*/ 188163 h 752651"/>
              <a:gd name="connsiteX12" fmla="*/ 2836775 w 3213100"/>
              <a:gd name="connsiteY12" fmla="*/ 188163 h 75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13100" h="752651">
                <a:moveTo>
                  <a:pt x="3024937" y="0"/>
                </a:moveTo>
                <a:lnTo>
                  <a:pt x="3213100" y="188163"/>
                </a:lnTo>
                <a:lnTo>
                  <a:pt x="3119019" y="188163"/>
                </a:lnTo>
                <a:lnTo>
                  <a:pt x="3119019" y="752651"/>
                </a:lnTo>
                <a:lnTo>
                  <a:pt x="228600" y="752651"/>
                </a:lnTo>
                <a:lnTo>
                  <a:pt x="0" y="752651"/>
                </a:lnTo>
                <a:lnTo>
                  <a:pt x="0" y="564488"/>
                </a:lnTo>
                <a:lnTo>
                  <a:pt x="0" y="79551"/>
                </a:lnTo>
                <a:lnTo>
                  <a:pt x="228600" y="79551"/>
                </a:lnTo>
                <a:lnTo>
                  <a:pt x="228600" y="564488"/>
                </a:lnTo>
                <a:lnTo>
                  <a:pt x="2930856" y="564488"/>
                </a:lnTo>
                <a:lnTo>
                  <a:pt x="2930856" y="188163"/>
                </a:lnTo>
                <a:lnTo>
                  <a:pt x="2836775" y="18816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39BE8F-AE69-7B91-ECF9-FFBCCC149E18}"/>
              </a:ext>
            </a:extLst>
          </p:cNvPr>
          <p:cNvSpPr txBox="1"/>
          <p:nvPr/>
        </p:nvSpPr>
        <p:spPr>
          <a:xfrm>
            <a:off x="4548427" y="557782"/>
            <a:ext cx="3095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Partial Dependency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BCC7E-6104-7B52-ABB8-DFD3BE6541BB}"/>
              </a:ext>
            </a:extLst>
          </p:cNvPr>
          <p:cNvSpPr txBox="1"/>
          <p:nvPr/>
        </p:nvSpPr>
        <p:spPr>
          <a:xfrm>
            <a:off x="6838950" y="5776998"/>
            <a:ext cx="3567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Transitive Dependency</a:t>
            </a:r>
          </a:p>
        </p:txBody>
      </p:sp>
    </p:spTree>
    <p:extLst>
      <p:ext uri="{BB962C8B-B14F-4D97-AF65-F5344CB8AC3E}">
        <p14:creationId xmlns:p14="http://schemas.microsoft.com/office/powerpoint/2010/main" val="18886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D7EBC-E637-03CA-BDBB-66D6429C4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34" y="265602"/>
            <a:ext cx="4144895" cy="1272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31428-A11E-93ED-E8D9-15084925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34" y="1806562"/>
            <a:ext cx="3204881" cy="1037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75CFD8-AE3F-E7BE-F65C-DD92BA5CB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746" y="3359651"/>
            <a:ext cx="5087256" cy="1089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4594D-554C-3518-3875-AF665BDCB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20" y="3429000"/>
            <a:ext cx="4885509" cy="1089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8D2367-BA69-A695-17DA-8F5163C7A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20" y="1267447"/>
            <a:ext cx="4885509" cy="107823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8C147F5-448F-5F28-BC7F-B7698F9FE085}"/>
              </a:ext>
            </a:extLst>
          </p:cNvPr>
          <p:cNvSpPr/>
          <p:nvPr/>
        </p:nvSpPr>
        <p:spPr>
          <a:xfrm>
            <a:off x="5519431" y="2345677"/>
            <a:ext cx="1047749" cy="805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CA062-986F-2801-5BDD-1F2420C664CA}"/>
              </a:ext>
            </a:extLst>
          </p:cNvPr>
          <p:cNvSpPr txBox="1"/>
          <p:nvPr/>
        </p:nvSpPr>
        <p:spPr>
          <a:xfrm>
            <a:off x="5390430" y="2140781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401063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D4B68-9BD2-8383-DFE8-9A261E4C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498174"/>
            <a:ext cx="11744325" cy="1861652"/>
          </a:xfrm>
          <a:prstGeom prst="rect">
            <a:avLst/>
          </a:prstGeom>
        </p:spPr>
      </p:pic>
      <p:sp>
        <p:nvSpPr>
          <p:cNvPr id="5" name="Free-form: Shape 4">
            <a:extLst>
              <a:ext uri="{FF2B5EF4-FFF2-40B4-BE49-F238E27FC236}">
                <a16:creationId xmlns:a16="http://schemas.microsoft.com/office/drawing/2014/main" id="{8A7438DF-E451-B3A9-0760-7FE95317FAC2}"/>
              </a:ext>
            </a:extLst>
          </p:cNvPr>
          <p:cNvSpPr/>
          <p:nvPr/>
        </p:nvSpPr>
        <p:spPr>
          <a:xfrm>
            <a:off x="981075" y="1625987"/>
            <a:ext cx="10382250" cy="651052"/>
          </a:xfrm>
          <a:custGeom>
            <a:avLst/>
            <a:gdLst>
              <a:gd name="connsiteX0" fmla="*/ 0 w 8795658"/>
              <a:gd name="connsiteY0" fmla="*/ 0 h 654681"/>
              <a:gd name="connsiteX1" fmla="*/ 195943 w 8795658"/>
              <a:gd name="connsiteY1" fmla="*/ 0 h 654681"/>
              <a:gd name="connsiteX2" fmla="*/ 195943 w 8795658"/>
              <a:gd name="connsiteY2" fmla="*/ 1538 h 654681"/>
              <a:gd name="connsiteX3" fmla="*/ 2823029 w 8795658"/>
              <a:gd name="connsiteY3" fmla="*/ 1538 h 654681"/>
              <a:gd name="connsiteX4" fmla="*/ 2823029 w 8795658"/>
              <a:gd name="connsiteY4" fmla="*/ 1537 h 654681"/>
              <a:gd name="connsiteX5" fmla="*/ 5646058 w 8795658"/>
              <a:gd name="connsiteY5" fmla="*/ 1537 h 654681"/>
              <a:gd name="connsiteX6" fmla="*/ 5898243 w 8795658"/>
              <a:gd name="connsiteY6" fmla="*/ 1537 h 654681"/>
              <a:gd name="connsiteX7" fmla="*/ 8721272 w 8795658"/>
              <a:gd name="connsiteY7" fmla="*/ 1537 h 654681"/>
              <a:gd name="connsiteX8" fmla="*/ 8721272 w 8795658"/>
              <a:gd name="connsiteY8" fmla="*/ 491394 h 654681"/>
              <a:gd name="connsiteX9" fmla="*/ 8795658 w 8795658"/>
              <a:gd name="connsiteY9" fmla="*/ 491394 h 654681"/>
              <a:gd name="connsiteX10" fmla="*/ 8632372 w 8795658"/>
              <a:gd name="connsiteY10" fmla="*/ 654680 h 654681"/>
              <a:gd name="connsiteX11" fmla="*/ 8469087 w 8795658"/>
              <a:gd name="connsiteY11" fmla="*/ 491394 h 654681"/>
              <a:gd name="connsiteX12" fmla="*/ 8543473 w 8795658"/>
              <a:gd name="connsiteY12" fmla="*/ 491394 h 654681"/>
              <a:gd name="connsiteX13" fmla="*/ 8543473 w 8795658"/>
              <a:gd name="connsiteY13" fmla="*/ 179336 h 654681"/>
              <a:gd name="connsiteX14" fmla="*/ 5898243 w 8795658"/>
              <a:gd name="connsiteY14" fmla="*/ 179336 h 654681"/>
              <a:gd name="connsiteX15" fmla="*/ 5898243 w 8795658"/>
              <a:gd name="connsiteY15" fmla="*/ 491394 h 654681"/>
              <a:gd name="connsiteX16" fmla="*/ 5972629 w 8795658"/>
              <a:gd name="connsiteY16" fmla="*/ 491394 h 654681"/>
              <a:gd name="connsiteX17" fmla="*/ 5809343 w 8795658"/>
              <a:gd name="connsiteY17" fmla="*/ 654680 h 654681"/>
              <a:gd name="connsiteX18" fmla="*/ 5646058 w 8795658"/>
              <a:gd name="connsiteY18" fmla="*/ 491394 h 654681"/>
              <a:gd name="connsiteX19" fmla="*/ 5720444 w 8795658"/>
              <a:gd name="connsiteY19" fmla="*/ 491394 h 654681"/>
              <a:gd name="connsiteX20" fmla="*/ 5720444 w 8795658"/>
              <a:gd name="connsiteY20" fmla="*/ 179336 h 654681"/>
              <a:gd name="connsiteX21" fmla="*/ 5646058 w 8795658"/>
              <a:gd name="connsiteY21" fmla="*/ 179336 h 654681"/>
              <a:gd name="connsiteX22" fmla="*/ 3075214 w 8795658"/>
              <a:gd name="connsiteY22" fmla="*/ 179336 h 654681"/>
              <a:gd name="connsiteX23" fmla="*/ 3075214 w 8795658"/>
              <a:gd name="connsiteY23" fmla="*/ 491395 h 654681"/>
              <a:gd name="connsiteX24" fmla="*/ 3149600 w 8795658"/>
              <a:gd name="connsiteY24" fmla="*/ 491395 h 654681"/>
              <a:gd name="connsiteX25" fmla="*/ 2986314 w 8795658"/>
              <a:gd name="connsiteY25" fmla="*/ 654681 h 654681"/>
              <a:gd name="connsiteX26" fmla="*/ 2823029 w 8795658"/>
              <a:gd name="connsiteY26" fmla="*/ 491395 h 654681"/>
              <a:gd name="connsiteX27" fmla="*/ 2897415 w 8795658"/>
              <a:gd name="connsiteY27" fmla="*/ 491395 h 654681"/>
              <a:gd name="connsiteX28" fmla="*/ 2897415 w 8795658"/>
              <a:gd name="connsiteY28" fmla="*/ 179337 h 654681"/>
              <a:gd name="connsiteX29" fmla="*/ 195943 w 8795658"/>
              <a:gd name="connsiteY29" fmla="*/ 179337 h 654681"/>
              <a:gd name="connsiteX30" fmla="*/ 195943 w 8795658"/>
              <a:gd name="connsiteY30" fmla="*/ 653143 h 654681"/>
              <a:gd name="connsiteX31" fmla="*/ 0 w 8795658"/>
              <a:gd name="connsiteY31" fmla="*/ 653143 h 654681"/>
              <a:gd name="connsiteX32" fmla="*/ 0 w 8795658"/>
              <a:gd name="connsiteY32" fmla="*/ 179337 h 654681"/>
              <a:gd name="connsiteX33" fmla="*/ 0 w 8795658"/>
              <a:gd name="connsiteY33" fmla="*/ 1538 h 65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795658" h="654681">
                <a:moveTo>
                  <a:pt x="0" y="0"/>
                </a:moveTo>
                <a:lnTo>
                  <a:pt x="195943" y="0"/>
                </a:lnTo>
                <a:lnTo>
                  <a:pt x="195943" y="1538"/>
                </a:lnTo>
                <a:lnTo>
                  <a:pt x="2823029" y="1538"/>
                </a:lnTo>
                <a:lnTo>
                  <a:pt x="2823029" y="1537"/>
                </a:lnTo>
                <a:lnTo>
                  <a:pt x="5646058" y="1537"/>
                </a:lnTo>
                <a:lnTo>
                  <a:pt x="5898243" y="1537"/>
                </a:lnTo>
                <a:lnTo>
                  <a:pt x="8721272" y="1537"/>
                </a:lnTo>
                <a:lnTo>
                  <a:pt x="8721272" y="491394"/>
                </a:lnTo>
                <a:lnTo>
                  <a:pt x="8795658" y="491394"/>
                </a:lnTo>
                <a:lnTo>
                  <a:pt x="8632372" y="654680"/>
                </a:lnTo>
                <a:lnTo>
                  <a:pt x="8469087" y="491394"/>
                </a:lnTo>
                <a:lnTo>
                  <a:pt x="8543473" y="491394"/>
                </a:lnTo>
                <a:lnTo>
                  <a:pt x="8543473" y="179336"/>
                </a:lnTo>
                <a:lnTo>
                  <a:pt x="5898243" y="179336"/>
                </a:lnTo>
                <a:lnTo>
                  <a:pt x="5898243" y="491394"/>
                </a:lnTo>
                <a:lnTo>
                  <a:pt x="5972629" y="491394"/>
                </a:lnTo>
                <a:lnTo>
                  <a:pt x="5809343" y="654680"/>
                </a:lnTo>
                <a:lnTo>
                  <a:pt x="5646058" y="491394"/>
                </a:lnTo>
                <a:lnTo>
                  <a:pt x="5720444" y="491394"/>
                </a:lnTo>
                <a:lnTo>
                  <a:pt x="5720444" y="179336"/>
                </a:lnTo>
                <a:lnTo>
                  <a:pt x="5646058" y="179336"/>
                </a:lnTo>
                <a:lnTo>
                  <a:pt x="3075214" y="179336"/>
                </a:lnTo>
                <a:lnTo>
                  <a:pt x="3075214" y="491395"/>
                </a:lnTo>
                <a:lnTo>
                  <a:pt x="3149600" y="491395"/>
                </a:lnTo>
                <a:lnTo>
                  <a:pt x="2986314" y="654681"/>
                </a:lnTo>
                <a:lnTo>
                  <a:pt x="2823029" y="491395"/>
                </a:lnTo>
                <a:lnTo>
                  <a:pt x="2897415" y="491395"/>
                </a:lnTo>
                <a:lnTo>
                  <a:pt x="2897415" y="179337"/>
                </a:lnTo>
                <a:lnTo>
                  <a:pt x="195943" y="179337"/>
                </a:lnTo>
                <a:lnTo>
                  <a:pt x="195943" y="653143"/>
                </a:lnTo>
                <a:lnTo>
                  <a:pt x="0" y="653143"/>
                </a:lnTo>
                <a:lnTo>
                  <a:pt x="0" y="179337"/>
                </a:lnTo>
                <a:lnTo>
                  <a:pt x="0" y="1538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DB577-BEE7-CCB6-717B-6FD41689291F}"/>
              </a:ext>
            </a:extLst>
          </p:cNvPr>
          <p:cNvSpPr txBox="1"/>
          <p:nvPr/>
        </p:nvSpPr>
        <p:spPr>
          <a:xfrm>
            <a:off x="4843702" y="1017042"/>
            <a:ext cx="3095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Partial Dependency</a:t>
            </a:r>
          </a:p>
        </p:txBody>
      </p:sp>
    </p:spTree>
    <p:extLst>
      <p:ext uri="{BB962C8B-B14F-4D97-AF65-F5344CB8AC3E}">
        <p14:creationId xmlns:p14="http://schemas.microsoft.com/office/powerpoint/2010/main" val="180326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9</cp:revision>
  <dcterms:created xsi:type="dcterms:W3CDTF">2023-10-22T04:49:58Z</dcterms:created>
  <dcterms:modified xsi:type="dcterms:W3CDTF">2023-10-27T07:23:08Z</dcterms:modified>
</cp:coreProperties>
</file>