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2EAE-F3F1-39BB-4FFC-602726DC8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CE231-795A-6EFC-099A-6A667B66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B09E-2A12-3CF9-8883-22A88AAA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4100-DE9C-7541-1266-9FEFC46A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24F1-9C72-91A4-4AF6-2D7E98FF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E7F6-E0E8-9802-8429-BD86F982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AED9-E6A5-2837-938E-A35A47EA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6120-5551-7606-75CB-404F85BD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6CF3-7C12-D791-312A-718E3511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41E2-4755-CB68-9794-175CBD2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40A61-9660-F6E5-D25C-66914D35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658A-7290-75F7-9C1D-5E168460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9E4-92F8-335B-32D8-7CB99313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AE86-657D-F5C4-94DD-BF26157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8A56-1F85-4AA1-B78F-6890AAD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951C-FFD1-181C-97CD-3EA9B519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F3F8-6D0C-6802-45DD-0CB78F7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1F31-C1EE-64D8-6B9F-59B2D79F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B547-F0F8-23AC-D1D4-C4AF4ECA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D7EB-016B-99BA-8F62-8942151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BDD4-B02F-3D59-B315-17993D3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CDC9-998A-3373-38D8-9552FAF5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9AA7-F0D7-7BA4-112A-3593FFA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62A8-359F-D9DE-8418-AC340E82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D617-90FD-4AFB-D9A1-75096E93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2F3-42A1-49FD-4B3B-6DC75A2C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833F-7F51-0872-3C84-F5039A1D5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72B4-CF5E-13D7-D26A-3ED9DD11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B1DE-C08C-A809-964B-560B48CB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F43A-5557-C8B5-457F-16964936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D1B0-D613-0511-3DE0-B09F118F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3552-EDCC-BD62-E127-FB89F23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3ED0-C746-E621-A71E-73D28A62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26863-6C89-0F8C-EFF8-F1AF4DA7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EF546-58D5-EAA4-2EFF-2B23EAE18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44649-3E20-610B-63EC-1D71D3B24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58CD-365C-9D7E-0822-C23B24D4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873EB-3128-2E8D-BBA5-19A31C84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37848-2E11-3C96-7B82-A2A81EDE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F561-5EA3-3A75-AB0C-CEC3B513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F2EC3-1F6E-C22C-034B-CA909D1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4ECF5-7310-8803-0BC4-32233A4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52F3-4096-2A69-9E79-9DF1B52B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9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AC76F-483B-0886-73B6-7B363FF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9F98-9669-126F-46A6-8A0A17C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5B6E-3842-602B-2B65-4AD1A3D6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C98-BC89-D824-C525-050E4A63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BF99-257E-F71D-5AD2-3E199430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2B938-4E7E-7076-2795-CAEC9FC8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4028-3DE5-BFC6-4F48-4A70A3D9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F90F-868A-B90F-7D02-26E4800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4252-9CC9-8CEB-9836-16724B3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E2AF-A287-A370-12AD-CBF3F00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D597-2EA2-F630-B3D3-67ACCB433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FA66-6FB4-5B87-FAC6-5F98821F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ADB7-F888-260F-CAB5-D99DFA9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5B11-27C8-FDCD-4437-A61BECC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DECB-7F32-69E6-9C11-A4246A3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2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55B65-C5F9-E18F-F3C1-8285312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4C50-8F1C-A9BB-1734-1DCF1E36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8B4D-D061-C28B-0892-1A40BB70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E190-A25B-4FFE-A7B9-84B84909C9A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67FB-4771-34CF-6BD7-A1AD2DFD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3636-95C3-9996-1E89-3C394EBF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7F56-64FA-462B-851C-4A0E61F37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DA272-4310-05A1-AD91-2CF2E8C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161998"/>
            <a:ext cx="11202963" cy="2534004"/>
          </a:xfrm>
          <a:prstGeom prst="rect">
            <a:avLst/>
          </a:prstGeom>
        </p:spPr>
      </p:pic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D3C56F84-A339-4ED2-3CE0-1EE2A13AC646}"/>
              </a:ext>
            </a:extLst>
          </p:cNvPr>
          <p:cNvSpPr/>
          <p:nvPr/>
        </p:nvSpPr>
        <p:spPr>
          <a:xfrm>
            <a:off x="1257300" y="1190450"/>
            <a:ext cx="9677400" cy="651052"/>
          </a:xfrm>
          <a:custGeom>
            <a:avLst/>
            <a:gdLst>
              <a:gd name="connsiteX0" fmla="*/ 0 w 8795658"/>
              <a:gd name="connsiteY0" fmla="*/ 0 h 654681"/>
              <a:gd name="connsiteX1" fmla="*/ 195943 w 8795658"/>
              <a:gd name="connsiteY1" fmla="*/ 0 h 654681"/>
              <a:gd name="connsiteX2" fmla="*/ 195943 w 8795658"/>
              <a:gd name="connsiteY2" fmla="*/ 1538 h 654681"/>
              <a:gd name="connsiteX3" fmla="*/ 2823029 w 8795658"/>
              <a:gd name="connsiteY3" fmla="*/ 1538 h 654681"/>
              <a:gd name="connsiteX4" fmla="*/ 2823029 w 8795658"/>
              <a:gd name="connsiteY4" fmla="*/ 1537 h 654681"/>
              <a:gd name="connsiteX5" fmla="*/ 5646058 w 8795658"/>
              <a:gd name="connsiteY5" fmla="*/ 1537 h 654681"/>
              <a:gd name="connsiteX6" fmla="*/ 5898243 w 8795658"/>
              <a:gd name="connsiteY6" fmla="*/ 1537 h 654681"/>
              <a:gd name="connsiteX7" fmla="*/ 8721272 w 8795658"/>
              <a:gd name="connsiteY7" fmla="*/ 1537 h 654681"/>
              <a:gd name="connsiteX8" fmla="*/ 8721272 w 8795658"/>
              <a:gd name="connsiteY8" fmla="*/ 491394 h 654681"/>
              <a:gd name="connsiteX9" fmla="*/ 8795658 w 8795658"/>
              <a:gd name="connsiteY9" fmla="*/ 491394 h 654681"/>
              <a:gd name="connsiteX10" fmla="*/ 8632372 w 8795658"/>
              <a:gd name="connsiteY10" fmla="*/ 654680 h 654681"/>
              <a:gd name="connsiteX11" fmla="*/ 8469087 w 8795658"/>
              <a:gd name="connsiteY11" fmla="*/ 491394 h 654681"/>
              <a:gd name="connsiteX12" fmla="*/ 8543473 w 8795658"/>
              <a:gd name="connsiteY12" fmla="*/ 491394 h 654681"/>
              <a:gd name="connsiteX13" fmla="*/ 8543473 w 8795658"/>
              <a:gd name="connsiteY13" fmla="*/ 179336 h 654681"/>
              <a:gd name="connsiteX14" fmla="*/ 5898243 w 8795658"/>
              <a:gd name="connsiteY14" fmla="*/ 179336 h 654681"/>
              <a:gd name="connsiteX15" fmla="*/ 5898243 w 8795658"/>
              <a:gd name="connsiteY15" fmla="*/ 491394 h 654681"/>
              <a:gd name="connsiteX16" fmla="*/ 5972629 w 8795658"/>
              <a:gd name="connsiteY16" fmla="*/ 491394 h 654681"/>
              <a:gd name="connsiteX17" fmla="*/ 5809343 w 8795658"/>
              <a:gd name="connsiteY17" fmla="*/ 654680 h 654681"/>
              <a:gd name="connsiteX18" fmla="*/ 5646058 w 8795658"/>
              <a:gd name="connsiteY18" fmla="*/ 491394 h 654681"/>
              <a:gd name="connsiteX19" fmla="*/ 5720444 w 8795658"/>
              <a:gd name="connsiteY19" fmla="*/ 491394 h 654681"/>
              <a:gd name="connsiteX20" fmla="*/ 5720444 w 8795658"/>
              <a:gd name="connsiteY20" fmla="*/ 179336 h 654681"/>
              <a:gd name="connsiteX21" fmla="*/ 5646058 w 8795658"/>
              <a:gd name="connsiteY21" fmla="*/ 179336 h 654681"/>
              <a:gd name="connsiteX22" fmla="*/ 3075214 w 8795658"/>
              <a:gd name="connsiteY22" fmla="*/ 179336 h 654681"/>
              <a:gd name="connsiteX23" fmla="*/ 3075214 w 8795658"/>
              <a:gd name="connsiteY23" fmla="*/ 491395 h 654681"/>
              <a:gd name="connsiteX24" fmla="*/ 3149600 w 8795658"/>
              <a:gd name="connsiteY24" fmla="*/ 491395 h 654681"/>
              <a:gd name="connsiteX25" fmla="*/ 2986314 w 8795658"/>
              <a:gd name="connsiteY25" fmla="*/ 654681 h 654681"/>
              <a:gd name="connsiteX26" fmla="*/ 2823029 w 8795658"/>
              <a:gd name="connsiteY26" fmla="*/ 491395 h 654681"/>
              <a:gd name="connsiteX27" fmla="*/ 2897415 w 8795658"/>
              <a:gd name="connsiteY27" fmla="*/ 491395 h 654681"/>
              <a:gd name="connsiteX28" fmla="*/ 2897415 w 8795658"/>
              <a:gd name="connsiteY28" fmla="*/ 179337 h 654681"/>
              <a:gd name="connsiteX29" fmla="*/ 195943 w 8795658"/>
              <a:gd name="connsiteY29" fmla="*/ 179337 h 654681"/>
              <a:gd name="connsiteX30" fmla="*/ 195943 w 8795658"/>
              <a:gd name="connsiteY30" fmla="*/ 653143 h 654681"/>
              <a:gd name="connsiteX31" fmla="*/ 0 w 8795658"/>
              <a:gd name="connsiteY31" fmla="*/ 653143 h 654681"/>
              <a:gd name="connsiteX32" fmla="*/ 0 w 8795658"/>
              <a:gd name="connsiteY32" fmla="*/ 179337 h 654681"/>
              <a:gd name="connsiteX33" fmla="*/ 0 w 8795658"/>
              <a:gd name="connsiteY33" fmla="*/ 1538 h 65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5658" h="654681">
                <a:moveTo>
                  <a:pt x="0" y="0"/>
                </a:moveTo>
                <a:lnTo>
                  <a:pt x="195943" y="0"/>
                </a:lnTo>
                <a:lnTo>
                  <a:pt x="195943" y="1538"/>
                </a:lnTo>
                <a:lnTo>
                  <a:pt x="2823029" y="1538"/>
                </a:lnTo>
                <a:lnTo>
                  <a:pt x="2823029" y="1537"/>
                </a:lnTo>
                <a:lnTo>
                  <a:pt x="5646058" y="1537"/>
                </a:lnTo>
                <a:lnTo>
                  <a:pt x="5898243" y="1537"/>
                </a:lnTo>
                <a:lnTo>
                  <a:pt x="8721272" y="1537"/>
                </a:lnTo>
                <a:lnTo>
                  <a:pt x="8721272" y="491394"/>
                </a:lnTo>
                <a:lnTo>
                  <a:pt x="8795658" y="491394"/>
                </a:lnTo>
                <a:lnTo>
                  <a:pt x="8632372" y="654680"/>
                </a:lnTo>
                <a:lnTo>
                  <a:pt x="8469087" y="491394"/>
                </a:lnTo>
                <a:lnTo>
                  <a:pt x="8543473" y="491394"/>
                </a:lnTo>
                <a:lnTo>
                  <a:pt x="8543473" y="179336"/>
                </a:lnTo>
                <a:lnTo>
                  <a:pt x="5898243" y="179336"/>
                </a:lnTo>
                <a:lnTo>
                  <a:pt x="5898243" y="491394"/>
                </a:lnTo>
                <a:lnTo>
                  <a:pt x="5972629" y="491394"/>
                </a:lnTo>
                <a:lnTo>
                  <a:pt x="5809343" y="654680"/>
                </a:lnTo>
                <a:lnTo>
                  <a:pt x="5646058" y="491394"/>
                </a:lnTo>
                <a:lnTo>
                  <a:pt x="5720444" y="491394"/>
                </a:lnTo>
                <a:lnTo>
                  <a:pt x="5720444" y="179336"/>
                </a:lnTo>
                <a:lnTo>
                  <a:pt x="5646058" y="179336"/>
                </a:lnTo>
                <a:lnTo>
                  <a:pt x="3075214" y="179336"/>
                </a:lnTo>
                <a:lnTo>
                  <a:pt x="3075214" y="491395"/>
                </a:lnTo>
                <a:lnTo>
                  <a:pt x="3149600" y="491395"/>
                </a:lnTo>
                <a:lnTo>
                  <a:pt x="2986314" y="654681"/>
                </a:lnTo>
                <a:lnTo>
                  <a:pt x="2823029" y="491395"/>
                </a:lnTo>
                <a:lnTo>
                  <a:pt x="2897415" y="491395"/>
                </a:lnTo>
                <a:lnTo>
                  <a:pt x="2897415" y="179337"/>
                </a:lnTo>
                <a:lnTo>
                  <a:pt x="195943" y="179337"/>
                </a:lnTo>
                <a:lnTo>
                  <a:pt x="195943" y="653143"/>
                </a:lnTo>
                <a:lnTo>
                  <a:pt x="0" y="653143"/>
                </a:lnTo>
                <a:lnTo>
                  <a:pt x="0" y="179337"/>
                </a:lnTo>
                <a:lnTo>
                  <a:pt x="0" y="15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9F8A6D67-ACD9-70AF-37D3-3D4502BF9420}"/>
              </a:ext>
            </a:extLst>
          </p:cNvPr>
          <p:cNvSpPr/>
          <p:nvPr/>
        </p:nvSpPr>
        <p:spPr>
          <a:xfrm>
            <a:off x="6794068" y="4895098"/>
            <a:ext cx="3657600" cy="752651"/>
          </a:xfrm>
          <a:custGeom>
            <a:avLst/>
            <a:gdLst>
              <a:gd name="connsiteX0" fmla="*/ 3024937 w 3213100"/>
              <a:gd name="connsiteY0" fmla="*/ 0 h 752651"/>
              <a:gd name="connsiteX1" fmla="*/ 3213100 w 3213100"/>
              <a:gd name="connsiteY1" fmla="*/ 188163 h 752651"/>
              <a:gd name="connsiteX2" fmla="*/ 3119019 w 3213100"/>
              <a:gd name="connsiteY2" fmla="*/ 188163 h 752651"/>
              <a:gd name="connsiteX3" fmla="*/ 3119019 w 3213100"/>
              <a:gd name="connsiteY3" fmla="*/ 752651 h 752651"/>
              <a:gd name="connsiteX4" fmla="*/ 228600 w 3213100"/>
              <a:gd name="connsiteY4" fmla="*/ 752651 h 752651"/>
              <a:gd name="connsiteX5" fmla="*/ 0 w 3213100"/>
              <a:gd name="connsiteY5" fmla="*/ 752651 h 752651"/>
              <a:gd name="connsiteX6" fmla="*/ 0 w 3213100"/>
              <a:gd name="connsiteY6" fmla="*/ 564488 h 752651"/>
              <a:gd name="connsiteX7" fmla="*/ 0 w 3213100"/>
              <a:gd name="connsiteY7" fmla="*/ 79551 h 752651"/>
              <a:gd name="connsiteX8" fmla="*/ 228600 w 3213100"/>
              <a:gd name="connsiteY8" fmla="*/ 79551 h 752651"/>
              <a:gd name="connsiteX9" fmla="*/ 228600 w 3213100"/>
              <a:gd name="connsiteY9" fmla="*/ 564488 h 752651"/>
              <a:gd name="connsiteX10" fmla="*/ 2930856 w 3213100"/>
              <a:gd name="connsiteY10" fmla="*/ 564488 h 752651"/>
              <a:gd name="connsiteX11" fmla="*/ 2930856 w 3213100"/>
              <a:gd name="connsiteY11" fmla="*/ 188163 h 752651"/>
              <a:gd name="connsiteX12" fmla="*/ 2836775 w 3213100"/>
              <a:gd name="connsiteY12" fmla="*/ 188163 h 75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13100" h="752651">
                <a:moveTo>
                  <a:pt x="3024937" y="0"/>
                </a:moveTo>
                <a:lnTo>
                  <a:pt x="3213100" y="188163"/>
                </a:lnTo>
                <a:lnTo>
                  <a:pt x="3119019" y="188163"/>
                </a:lnTo>
                <a:lnTo>
                  <a:pt x="3119019" y="752651"/>
                </a:lnTo>
                <a:lnTo>
                  <a:pt x="228600" y="752651"/>
                </a:lnTo>
                <a:lnTo>
                  <a:pt x="0" y="752651"/>
                </a:lnTo>
                <a:lnTo>
                  <a:pt x="0" y="564488"/>
                </a:lnTo>
                <a:lnTo>
                  <a:pt x="0" y="79551"/>
                </a:lnTo>
                <a:lnTo>
                  <a:pt x="228600" y="79551"/>
                </a:lnTo>
                <a:lnTo>
                  <a:pt x="228600" y="564488"/>
                </a:lnTo>
                <a:lnTo>
                  <a:pt x="2930856" y="564488"/>
                </a:lnTo>
                <a:lnTo>
                  <a:pt x="2930856" y="188163"/>
                </a:lnTo>
                <a:lnTo>
                  <a:pt x="2836775" y="1881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9BE8F-AE69-7B91-ECF9-FFBCCC149E18}"/>
              </a:ext>
            </a:extLst>
          </p:cNvPr>
          <p:cNvSpPr txBox="1"/>
          <p:nvPr/>
        </p:nvSpPr>
        <p:spPr>
          <a:xfrm>
            <a:off x="4548427" y="557782"/>
            <a:ext cx="309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Partial Dependency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BCC7E-6104-7B52-ABB8-DFD3BE6541BB}"/>
              </a:ext>
            </a:extLst>
          </p:cNvPr>
          <p:cNvSpPr txBox="1"/>
          <p:nvPr/>
        </p:nvSpPr>
        <p:spPr>
          <a:xfrm>
            <a:off x="6838950" y="5776998"/>
            <a:ext cx="356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348833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D4B68-9BD2-8383-DFE8-9A261E4C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98174"/>
            <a:ext cx="11744325" cy="1861652"/>
          </a:xfrm>
          <a:prstGeom prst="rect">
            <a:avLst/>
          </a:prstGeom>
        </p:spPr>
      </p:pic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8A7438DF-E451-B3A9-0760-7FE95317FAC2}"/>
              </a:ext>
            </a:extLst>
          </p:cNvPr>
          <p:cNvSpPr/>
          <p:nvPr/>
        </p:nvSpPr>
        <p:spPr>
          <a:xfrm>
            <a:off x="981075" y="1625987"/>
            <a:ext cx="10382250" cy="651052"/>
          </a:xfrm>
          <a:custGeom>
            <a:avLst/>
            <a:gdLst>
              <a:gd name="connsiteX0" fmla="*/ 0 w 8795658"/>
              <a:gd name="connsiteY0" fmla="*/ 0 h 654681"/>
              <a:gd name="connsiteX1" fmla="*/ 195943 w 8795658"/>
              <a:gd name="connsiteY1" fmla="*/ 0 h 654681"/>
              <a:gd name="connsiteX2" fmla="*/ 195943 w 8795658"/>
              <a:gd name="connsiteY2" fmla="*/ 1538 h 654681"/>
              <a:gd name="connsiteX3" fmla="*/ 2823029 w 8795658"/>
              <a:gd name="connsiteY3" fmla="*/ 1538 h 654681"/>
              <a:gd name="connsiteX4" fmla="*/ 2823029 w 8795658"/>
              <a:gd name="connsiteY4" fmla="*/ 1537 h 654681"/>
              <a:gd name="connsiteX5" fmla="*/ 5646058 w 8795658"/>
              <a:gd name="connsiteY5" fmla="*/ 1537 h 654681"/>
              <a:gd name="connsiteX6" fmla="*/ 5898243 w 8795658"/>
              <a:gd name="connsiteY6" fmla="*/ 1537 h 654681"/>
              <a:gd name="connsiteX7" fmla="*/ 8721272 w 8795658"/>
              <a:gd name="connsiteY7" fmla="*/ 1537 h 654681"/>
              <a:gd name="connsiteX8" fmla="*/ 8721272 w 8795658"/>
              <a:gd name="connsiteY8" fmla="*/ 491394 h 654681"/>
              <a:gd name="connsiteX9" fmla="*/ 8795658 w 8795658"/>
              <a:gd name="connsiteY9" fmla="*/ 491394 h 654681"/>
              <a:gd name="connsiteX10" fmla="*/ 8632372 w 8795658"/>
              <a:gd name="connsiteY10" fmla="*/ 654680 h 654681"/>
              <a:gd name="connsiteX11" fmla="*/ 8469087 w 8795658"/>
              <a:gd name="connsiteY11" fmla="*/ 491394 h 654681"/>
              <a:gd name="connsiteX12" fmla="*/ 8543473 w 8795658"/>
              <a:gd name="connsiteY12" fmla="*/ 491394 h 654681"/>
              <a:gd name="connsiteX13" fmla="*/ 8543473 w 8795658"/>
              <a:gd name="connsiteY13" fmla="*/ 179336 h 654681"/>
              <a:gd name="connsiteX14" fmla="*/ 5898243 w 8795658"/>
              <a:gd name="connsiteY14" fmla="*/ 179336 h 654681"/>
              <a:gd name="connsiteX15" fmla="*/ 5898243 w 8795658"/>
              <a:gd name="connsiteY15" fmla="*/ 491394 h 654681"/>
              <a:gd name="connsiteX16" fmla="*/ 5972629 w 8795658"/>
              <a:gd name="connsiteY16" fmla="*/ 491394 h 654681"/>
              <a:gd name="connsiteX17" fmla="*/ 5809343 w 8795658"/>
              <a:gd name="connsiteY17" fmla="*/ 654680 h 654681"/>
              <a:gd name="connsiteX18" fmla="*/ 5646058 w 8795658"/>
              <a:gd name="connsiteY18" fmla="*/ 491394 h 654681"/>
              <a:gd name="connsiteX19" fmla="*/ 5720444 w 8795658"/>
              <a:gd name="connsiteY19" fmla="*/ 491394 h 654681"/>
              <a:gd name="connsiteX20" fmla="*/ 5720444 w 8795658"/>
              <a:gd name="connsiteY20" fmla="*/ 179336 h 654681"/>
              <a:gd name="connsiteX21" fmla="*/ 5646058 w 8795658"/>
              <a:gd name="connsiteY21" fmla="*/ 179336 h 654681"/>
              <a:gd name="connsiteX22" fmla="*/ 3075214 w 8795658"/>
              <a:gd name="connsiteY22" fmla="*/ 179336 h 654681"/>
              <a:gd name="connsiteX23" fmla="*/ 3075214 w 8795658"/>
              <a:gd name="connsiteY23" fmla="*/ 491395 h 654681"/>
              <a:gd name="connsiteX24" fmla="*/ 3149600 w 8795658"/>
              <a:gd name="connsiteY24" fmla="*/ 491395 h 654681"/>
              <a:gd name="connsiteX25" fmla="*/ 2986314 w 8795658"/>
              <a:gd name="connsiteY25" fmla="*/ 654681 h 654681"/>
              <a:gd name="connsiteX26" fmla="*/ 2823029 w 8795658"/>
              <a:gd name="connsiteY26" fmla="*/ 491395 h 654681"/>
              <a:gd name="connsiteX27" fmla="*/ 2897415 w 8795658"/>
              <a:gd name="connsiteY27" fmla="*/ 491395 h 654681"/>
              <a:gd name="connsiteX28" fmla="*/ 2897415 w 8795658"/>
              <a:gd name="connsiteY28" fmla="*/ 179337 h 654681"/>
              <a:gd name="connsiteX29" fmla="*/ 195943 w 8795658"/>
              <a:gd name="connsiteY29" fmla="*/ 179337 h 654681"/>
              <a:gd name="connsiteX30" fmla="*/ 195943 w 8795658"/>
              <a:gd name="connsiteY30" fmla="*/ 653143 h 654681"/>
              <a:gd name="connsiteX31" fmla="*/ 0 w 8795658"/>
              <a:gd name="connsiteY31" fmla="*/ 653143 h 654681"/>
              <a:gd name="connsiteX32" fmla="*/ 0 w 8795658"/>
              <a:gd name="connsiteY32" fmla="*/ 179337 h 654681"/>
              <a:gd name="connsiteX33" fmla="*/ 0 w 8795658"/>
              <a:gd name="connsiteY33" fmla="*/ 1538 h 65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5658" h="654681">
                <a:moveTo>
                  <a:pt x="0" y="0"/>
                </a:moveTo>
                <a:lnTo>
                  <a:pt x="195943" y="0"/>
                </a:lnTo>
                <a:lnTo>
                  <a:pt x="195943" y="1538"/>
                </a:lnTo>
                <a:lnTo>
                  <a:pt x="2823029" y="1538"/>
                </a:lnTo>
                <a:lnTo>
                  <a:pt x="2823029" y="1537"/>
                </a:lnTo>
                <a:lnTo>
                  <a:pt x="5646058" y="1537"/>
                </a:lnTo>
                <a:lnTo>
                  <a:pt x="5898243" y="1537"/>
                </a:lnTo>
                <a:lnTo>
                  <a:pt x="8721272" y="1537"/>
                </a:lnTo>
                <a:lnTo>
                  <a:pt x="8721272" y="491394"/>
                </a:lnTo>
                <a:lnTo>
                  <a:pt x="8795658" y="491394"/>
                </a:lnTo>
                <a:lnTo>
                  <a:pt x="8632372" y="654680"/>
                </a:lnTo>
                <a:lnTo>
                  <a:pt x="8469087" y="491394"/>
                </a:lnTo>
                <a:lnTo>
                  <a:pt x="8543473" y="491394"/>
                </a:lnTo>
                <a:lnTo>
                  <a:pt x="8543473" y="179336"/>
                </a:lnTo>
                <a:lnTo>
                  <a:pt x="5898243" y="179336"/>
                </a:lnTo>
                <a:lnTo>
                  <a:pt x="5898243" y="491394"/>
                </a:lnTo>
                <a:lnTo>
                  <a:pt x="5972629" y="491394"/>
                </a:lnTo>
                <a:lnTo>
                  <a:pt x="5809343" y="654680"/>
                </a:lnTo>
                <a:lnTo>
                  <a:pt x="5646058" y="491394"/>
                </a:lnTo>
                <a:lnTo>
                  <a:pt x="5720444" y="491394"/>
                </a:lnTo>
                <a:lnTo>
                  <a:pt x="5720444" y="179336"/>
                </a:lnTo>
                <a:lnTo>
                  <a:pt x="5646058" y="179336"/>
                </a:lnTo>
                <a:lnTo>
                  <a:pt x="3075214" y="179336"/>
                </a:lnTo>
                <a:lnTo>
                  <a:pt x="3075214" y="491395"/>
                </a:lnTo>
                <a:lnTo>
                  <a:pt x="3149600" y="491395"/>
                </a:lnTo>
                <a:lnTo>
                  <a:pt x="2986314" y="654681"/>
                </a:lnTo>
                <a:lnTo>
                  <a:pt x="2823029" y="491395"/>
                </a:lnTo>
                <a:lnTo>
                  <a:pt x="2897415" y="491395"/>
                </a:lnTo>
                <a:lnTo>
                  <a:pt x="2897415" y="179337"/>
                </a:lnTo>
                <a:lnTo>
                  <a:pt x="195943" y="179337"/>
                </a:lnTo>
                <a:lnTo>
                  <a:pt x="195943" y="653143"/>
                </a:lnTo>
                <a:lnTo>
                  <a:pt x="0" y="653143"/>
                </a:lnTo>
                <a:lnTo>
                  <a:pt x="0" y="179337"/>
                </a:lnTo>
                <a:lnTo>
                  <a:pt x="0" y="15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DB577-BEE7-CCB6-717B-6FD41689291F}"/>
              </a:ext>
            </a:extLst>
          </p:cNvPr>
          <p:cNvSpPr txBox="1"/>
          <p:nvPr/>
        </p:nvSpPr>
        <p:spPr>
          <a:xfrm>
            <a:off x="4843702" y="1017042"/>
            <a:ext cx="309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Partial Dependency</a:t>
            </a:r>
          </a:p>
        </p:txBody>
      </p:sp>
    </p:spTree>
    <p:extLst>
      <p:ext uri="{BB962C8B-B14F-4D97-AF65-F5344CB8AC3E}">
        <p14:creationId xmlns:p14="http://schemas.microsoft.com/office/powerpoint/2010/main" val="18032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5</cp:revision>
  <dcterms:created xsi:type="dcterms:W3CDTF">2023-10-22T04:49:58Z</dcterms:created>
  <dcterms:modified xsi:type="dcterms:W3CDTF">2023-10-25T22:15:59Z</dcterms:modified>
</cp:coreProperties>
</file>