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7790F-012B-4BDB-48A3-9791CF300E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F3D66-16AB-3316-C54C-D1A4CAF93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58180-A732-80C3-9CCC-DC66B26F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29BA1-3793-10D6-51FC-D7FC72E65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1867C-C89D-9DA4-55CF-F1BC3C90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53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0230-3B2B-D380-7E5D-A7070917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CC698-47ED-A0C6-6E5C-72AAA9FD7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56CBA-A101-3E4E-4D50-C6716B8E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6787-8CB3-F8C1-A115-E70DEE51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AF15E-3EBF-9C90-AD6F-441DA72D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78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1A2AD8-8687-C622-9C52-34B8D2751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441B0-36DB-8DB6-08E4-B2D0484EE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F969D-AF58-D564-263A-03BFDC1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69EC4-7026-E31E-35DD-184E0AC33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F28B6-709C-79A7-C905-5C1882AE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752DC-B2B3-250F-4B3B-85CE2F06E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A5E49-0CF2-4A26-A4D8-C814E70F3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B9644-8CF3-9124-2D10-45BEB6F1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5D40-5D62-120F-9188-7E841A6E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0236-97AB-F199-1A4D-4B10D8D8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02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E880-7C49-FE3E-ACCF-640CA14C5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F7F5F-95AE-3561-91E5-4EAB6FFC9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1570-3EAD-E996-0D43-A4D79E5B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1F9AA-A756-AADC-3B91-626EE002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5E223-EDBF-6F42-441C-85BCE638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959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4E58-8F72-BAB8-B5E1-79201CA32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CDFA3-0FCF-DEB1-7FAA-B40EF5E60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AF89B-A8CE-6017-F320-5D14E6758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D3988-BDC5-335F-09D0-5C90375A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88F956-140B-16BF-BF9D-48BC52B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9E3D6-571D-9D18-DC41-4685DA2A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D8B68-3786-14AF-198C-567040B92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179D-A9FB-C2EC-E424-054D030D7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0DA61-4192-0FDE-7D95-2E187070F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9F9863-7BA0-EBC1-19D3-FAC675AF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25D3C-2DB7-DE46-958A-96F1928BA8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332C2-68FD-4D67-031C-16A457433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BEC1A2-EA78-0384-E07C-E82E05620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C95948-A7AB-C753-345A-82415DD9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8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78F8-DD4D-DDC0-23CA-C86D480B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E07D1-3F3B-DA3C-19C0-1358E08A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4D6F7-F190-0B2E-20D0-1D035A0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02571-5FA5-00FB-AA7F-E57BEDE2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2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836C54-161A-A5C4-DFEF-CEC7DEFCC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4887A-BADC-CA97-EAE3-853CC5280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E5FF0-DF92-E119-E3F3-88C04AE2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22AC0-9916-5DBE-26CA-FA9752AC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3ECED-BEDE-77C3-354E-672723589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BA4FC-BF2B-9942-A254-4EF892CE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52B6C-DC1B-CAEE-F648-CB342ED3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DF644C-1D1A-3226-9E7E-D724FB884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558C55-CBAD-F4E1-E12F-241944E76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52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CEBD-292A-89D5-23CB-240C8A7D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435FC4-28B7-F6DC-0420-D4356A88FE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EF93B-9390-6297-2712-AE1D3C8FB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DB19C-455B-1B76-2514-0473DB813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D3E5E-ADA7-A8CB-6179-17228897D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36DEE-F09E-49D2-7DEA-4F9291B1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2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E301CB-4704-02FD-9B8E-C97740160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386C0-1DE0-1143-4548-EF76986FB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18F14-25D1-C378-31C0-CF6B05C60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91C91-4232-4829-B108-EA979EDF573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583D5-ACC4-CCCE-9DE5-455176935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9D63-FF53-2CB3-1EA4-DC022F895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8F0CD-074C-4189-9ADD-FE7B31711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7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8205D3-B0A6-5CC7-60B7-B90F67DABAA7}"/>
              </a:ext>
            </a:extLst>
          </p:cNvPr>
          <p:cNvSpPr txBox="1"/>
          <p:nvPr/>
        </p:nvSpPr>
        <p:spPr>
          <a:xfrm>
            <a:off x="2324100" y="1911096"/>
            <a:ext cx="7543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/>
              <a:t>Multi-agents System for DOI Patent Writing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7F359-A05E-6F29-8255-9AAD25F7497E}"/>
              </a:ext>
            </a:extLst>
          </p:cNvPr>
          <p:cNvSpPr txBox="1"/>
          <p:nvPr/>
        </p:nvSpPr>
        <p:spPr>
          <a:xfrm>
            <a:off x="4358640" y="2962656"/>
            <a:ext cx="3474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/>
              <a:t>NMT Teams</a:t>
            </a:r>
          </a:p>
        </p:txBody>
      </p:sp>
    </p:spTree>
    <p:extLst>
      <p:ext uri="{BB962C8B-B14F-4D97-AF65-F5344CB8AC3E}">
        <p14:creationId xmlns:p14="http://schemas.microsoft.com/office/powerpoint/2010/main" val="171532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38AF6-AF96-CD19-3FE3-1A413211F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122E28-810C-0455-8C99-044FCB2987AC}"/>
              </a:ext>
            </a:extLst>
          </p:cNvPr>
          <p:cNvSpPr txBox="1"/>
          <p:nvPr/>
        </p:nvSpPr>
        <p:spPr>
          <a:xfrm>
            <a:off x="128016" y="320040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✵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A9D6F-5BF3-0E69-05D6-A2A9CB0E54E4}"/>
              </a:ext>
            </a:extLst>
          </p:cNvPr>
          <p:cNvSpPr txBox="1"/>
          <p:nvPr/>
        </p:nvSpPr>
        <p:spPr>
          <a:xfrm>
            <a:off x="841248" y="1307592"/>
            <a:ext cx="576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The research and writing phase takes a lot of time, especially for beginners.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Large language models are very good at generating text based on the given context (In-context Learning).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06998-2418-8058-5B6B-93B5643BE908}"/>
              </a:ext>
            </a:extLst>
          </p:cNvPr>
          <p:cNvSpPr txBox="1"/>
          <p:nvPr/>
        </p:nvSpPr>
        <p:spPr>
          <a:xfrm>
            <a:off x="1124712" y="3355848"/>
            <a:ext cx="81015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➭ Can build DOI outline and research support system based on ideas ?</a:t>
            </a:r>
          </a:p>
        </p:txBody>
      </p:sp>
    </p:spTree>
    <p:extLst>
      <p:ext uri="{BB962C8B-B14F-4D97-AF65-F5344CB8AC3E}">
        <p14:creationId xmlns:p14="http://schemas.microsoft.com/office/powerpoint/2010/main" val="95377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F53A-B571-88A6-40B1-487180679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A355D1-29F0-FF7F-8DCB-1538A8BFDAE8}"/>
              </a:ext>
            </a:extLst>
          </p:cNvPr>
          <p:cNvSpPr txBox="1"/>
          <p:nvPr/>
        </p:nvSpPr>
        <p:spPr>
          <a:xfrm>
            <a:off x="128016" y="320040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✵ System 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4148EB-E9E0-18AB-DD92-CE401133A131}"/>
              </a:ext>
            </a:extLst>
          </p:cNvPr>
          <p:cNvSpPr/>
          <p:nvPr/>
        </p:nvSpPr>
        <p:spPr>
          <a:xfrm>
            <a:off x="923544" y="2615184"/>
            <a:ext cx="1335024" cy="8138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Idea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1D491-8AFA-5D93-CBB7-925A61F844E4}"/>
              </a:ext>
            </a:extLst>
          </p:cNvPr>
          <p:cNvSpPr txBox="1"/>
          <p:nvPr/>
        </p:nvSpPr>
        <p:spPr>
          <a:xfrm>
            <a:off x="1014984" y="2130552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/>
              <a:t>Input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57AEFBB-BE6B-4D6A-E51A-4AFECBEF5492}"/>
              </a:ext>
            </a:extLst>
          </p:cNvPr>
          <p:cNvSpPr/>
          <p:nvPr/>
        </p:nvSpPr>
        <p:spPr>
          <a:xfrm>
            <a:off x="2496312" y="2916936"/>
            <a:ext cx="576072" cy="256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E08381F-5EB0-2A19-00A1-3CCD33AE5C0E}"/>
              </a:ext>
            </a:extLst>
          </p:cNvPr>
          <p:cNvSpPr/>
          <p:nvPr/>
        </p:nvSpPr>
        <p:spPr>
          <a:xfrm>
            <a:off x="3264408" y="1929384"/>
            <a:ext cx="5340096" cy="2167128"/>
          </a:xfrm>
          <a:prstGeom prst="roundRect">
            <a:avLst/>
          </a:prstGeom>
          <a:effectLst>
            <a:softEdge rad="12700"/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11E772-65C4-642F-5B13-1F5FB2ED8B1B}"/>
              </a:ext>
            </a:extLst>
          </p:cNvPr>
          <p:cNvSpPr/>
          <p:nvPr/>
        </p:nvSpPr>
        <p:spPr>
          <a:xfrm>
            <a:off x="3596640" y="2679192"/>
            <a:ext cx="1237488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Research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3DE8F84-BBF2-552F-AA8B-C09EA39B2E0C}"/>
              </a:ext>
            </a:extLst>
          </p:cNvPr>
          <p:cNvSpPr/>
          <p:nvPr/>
        </p:nvSpPr>
        <p:spPr>
          <a:xfrm>
            <a:off x="5298948" y="2679192"/>
            <a:ext cx="1237488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Idea Detail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15485B-E8F7-4421-2CE6-8B1B02B93096}"/>
              </a:ext>
            </a:extLst>
          </p:cNvPr>
          <p:cNvSpPr/>
          <p:nvPr/>
        </p:nvSpPr>
        <p:spPr>
          <a:xfrm>
            <a:off x="7001256" y="2679192"/>
            <a:ext cx="1237488" cy="685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DOI Writing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EC36FA-5CC2-E820-E6DF-96084C5867CD}"/>
              </a:ext>
            </a:extLst>
          </p:cNvPr>
          <p:cNvSpPr txBox="1"/>
          <p:nvPr/>
        </p:nvSpPr>
        <p:spPr>
          <a:xfrm>
            <a:off x="5364480" y="1469136"/>
            <a:ext cx="110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u="sng"/>
              <a:t>System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E631D2E-E0C0-2309-7B36-026E839217D5}"/>
              </a:ext>
            </a:extLst>
          </p:cNvPr>
          <p:cNvSpPr/>
          <p:nvPr/>
        </p:nvSpPr>
        <p:spPr>
          <a:xfrm>
            <a:off x="8936736" y="2884932"/>
            <a:ext cx="576072" cy="256032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65CFA2D-C5D9-4345-4B08-64018C1CCA09}"/>
              </a:ext>
            </a:extLst>
          </p:cNvPr>
          <p:cNvSpPr/>
          <p:nvPr/>
        </p:nvSpPr>
        <p:spPr>
          <a:xfrm>
            <a:off x="9845040" y="2638044"/>
            <a:ext cx="1335024" cy="8138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DOI Outlines</a:t>
            </a:r>
          </a:p>
        </p:txBody>
      </p:sp>
    </p:spTree>
    <p:extLst>
      <p:ext uri="{BB962C8B-B14F-4D97-AF65-F5344CB8AC3E}">
        <p14:creationId xmlns:p14="http://schemas.microsoft.com/office/powerpoint/2010/main" val="126430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1DAA6A-5262-1F23-4E3A-44E49365F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010A07-3965-C3F9-EF0A-24B8EA21529D}"/>
              </a:ext>
            </a:extLst>
          </p:cNvPr>
          <p:cNvSpPr txBox="1"/>
          <p:nvPr/>
        </p:nvSpPr>
        <p:spPr>
          <a:xfrm>
            <a:off x="128016" y="320040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✵ System Component – Research</a:t>
            </a:r>
          </a:p>
        </p:txBody>
      </p:sp>
    </p:spTree>
    <p:extLst>
      <p:ext uri="{BB962C8B-B14F-4D97-AF65-F5344CB8AC3E}">
        <p14:creationId xmlns:p14="http://schemas.microsoft.com/office/powerpoint/2010/main" val="40898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D5C85-AEAD-2D53-FD6A-F599E4354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C64B8-795E-A7B2-0B69-1A8A35EB4D37}"/>
              </a:ext>
            </a:extLst>
          </p:cNvPr>
          <p:cNvSpPr txBox="1"/>
          <p:nvPr/>
        </p:nvSpPr>
        <p:spPr>
          <a:xfrm>
            <a:off x="128016" y="320040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✵ System Component – Idea Detail</a:t>
            </a:r>
          </a:p>
        </p:txBody>
      </p:sp>
    </p:spTree>
    <p:extLst>
      <p:ext uri="{BB962C8B-B14F-4D97-AF65-F5344CB8AC3E}">
        <p14:creationId xmlns:p14="http://schemas.microsoft.com/office/powerpoint/2010/main" val="3267524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5021C-956C-DA79-BA92-FECC051B7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C0D1B0-9D6B-F0CF-B8A6-D6D860D161CD}"/>
              </a:ext>
            </a:extLst>
          </p:cNvPr>
          <p:cNvSpPr txBox="1"/>
          <p:nvPr/>
        </p:nvSpPr>
        <p:spPr>
          <a:xfrm>
            <a:off x="128016" y="320040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✵ System Component – DOI 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A50FC-1329-D004-8DF9-21F3E6914810}"/>
              </a:ext>
            </a:extLst>
          </p:cNvPr>
          <p:cNvSpPr txBox="1"/>
          <p:nvPr/>
        </p:nvSpPr>
        <p:spPr>
          <a:xfrm>
            <a:off x="758952" y="1143000"/>
            <a:ext cx="5001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Techicals</a:t>
            </a:r>
            <a:r>
              <a:rPr lang="en-US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Framework: </a:t>
            </a:r>
            <a:r>
              <a:rPr lang="en-US" err="1"/>
              <a:t>LangGraph</a:t>
            </a:r>
            <a:r>
              <a:rPr lang="en-US"/>
              <a:t>, </a:t>
            </a:r>
            <a:r>
              <a:rPr lang="en-US" err="1"/>
              <a:t>Ollama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Agent: LLM-</a:t>
            </a:r>
            <a:r>
              <a:rPr lang="en-US" err="1"/>
              <a:t>Qwen2.5_Instruct</a:t>
            </a:r>
            <a:r>
              <a:rPr lang="en-US"/>
              <a:t>(</a:t>
            </a:r>
            <a:r>
              <a:rPr lang="en-US" err="1"/>
              <a:t>7B</a:t>
            </a:r>
            <a:r>
              <a:rPr lang="en-US"/>
              <a:t>, </a:t>
            </a:r>
            <a:r>
              <a:rPr lang="en-US" err="1"/>
              <a:t>72B</a:t>
            </a:r>
            <a:r>
              <a:rPr lang="en-US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Prompt engineering: In-context Learning, Few-short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136A5E-A497-9AE1-D924-1F5FDAE9A29A}"/>
              </a:ext>
            </a:extLst>
          </p:cNvPr>
          <p:cNvSpPr txBox="1"/>
          <p:nvPr/>
        </p:nvSpPr>
        <p:spPr>
          <a:xfrm>
            <a:off x="758952" y="3043178"/>
            <a:ext cx="50017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Structure:</a:t>
            </a:r>
          </a:p>
          <a:p>
            <a:r>
              <a:rPr lang="en-US"/>
              <a:t>9 Node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gen_title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gen_fields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gen_problem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gen_priorArt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gen_purpose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gen_Summary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gen_descriptions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gen_effect</a:t>
            </a:r>
            <a:r>
              <a:rPr lang="en-US"/>
              <a:t>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err="1"/>
              <a:t>gen_claim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30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1C194-BC0E-12E1-175F-9DCFBFB22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B47B89-B8CD-F694-CED0-40422800FC2E}"/>
              </a:ext>
            </a:extLst>
          </p:cNvPr>
          <p:cNvSpPr txBox="1"/>
          <p:nvPr/>
        </p:nvSpPr>
        <p:spPr>
          <a:xfrm>
            <a:off x="128016" y="320040"/>
            <a:ext cx="4553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✵ System Component – DOI Writing</a:t>
            </a:r>
          </a:p>
        </p:txBody>
      </p:sp>
    </p:spTree>
    <p:extLst>
      <p:ext uri="{BB962C8B-B14F-4D97-AF65-F5344CB8AC3E}">
        <p14:creationId xmlns:p14="http://schemas.microsoft.com/office/powerpoint/2010/main" val="356148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quangvannguyen19pt@outlook.com</dc:creator>
  <cp:lastModifiedBy>quangvannguyen19pt@outlook.com</cp:lastModifiedBy>
  <cp:revision>2</cp:revision>
  <dcterms:created xsi:type="dcterms:W3CDTF">2025-05-14T14:39:27Z</dcterms:created>
  <dcterms:modified xsi:type="dcterms:W3CDTF">2025-05-14T16:10:49Z</dcterms:modified>
</cp:coreProperties>
</file>