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5" r:id="rId4"/>
    <p:sldId id="267" r:id="rId5"/>
    <p:sldId id="257" r:id="rId6"/>
    <p:sldId id="264" r:id="rId7"/>
    <p:sldId id="266" r:id="rId8"/>
    <p:sldId id="268" r:id="rId9"/>
    <p:sldId id="269" r:id="rId10"/>
    <p:sldId id="270" r:id="rId11"/>
    <p:sldId id="271" r:id="rId12"/>
    <p:sldId id="272" r:id="rId13"/>
    <p:sldId id="275" r:id="rId14"/>
    <p:sldId id="263" r:id="rId15"/>
    <p:sldId id="273" r:id="rId16"/>
    <p:sldId id="274" r:id="rId17"/>
    <p:sldId id="276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CA243-128B-48A9-A72C-6DBC9DEFBF52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E9CF97-1CD4-4910-AF00-B9F44F8875FD}">
      <dgm:prSet phldrT="[Text]" custT="1"/>
      <dgm:spPr/>
      <dgm:t>
        <a:bodyPr/>
        <a:lstStyle/>
        <a:p>
          <a:r>
            <a:rPr lang="en-US" sz="2600" smtClean="0">
              <a:latin typeface="Times New Roman" panose="02020603050405020304" pitchFamily="18" charset="0"/>
              <a:cs typeface="Times New Roman" panose="02020603050405020304" pitchFamily="18" charset="0"/>
            </a:rPr>
            <a:t>Xác định chức năng</a:t>
          </a:r>
          <a:endParaRPr lang="en-US" sz="2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F218D7-F74B-4014-B931-E2B5DF420823}" type="parTrans" cxnId="{C618EC1E-9231-405E-830F-D3F967A75176}">
      <dgm:prSet/>
      <dgm:spPr/>
      <dgm:t>
        <a:bodyPr/>
        <a:lstStyle/>
        <a:p>
          <a:endParaRPr lang="en-US"/>
        </a:p>
      </dgm:t>
    </dgm:pt>
    <dgm:pt modelId="{908627AF-94DF-4D1F-9EA0-4856749B6CD6}" type="sibTrans" cxnId="{C618EC1E-9231-405E-830F-D3F967A75176}">
      <dgm:prSet/>
      <dgm:spPr/>
      <dgm:t>
        <a:bodyPr/>
        <a:lstStyle/>
        <a:p>
          <a:endParaRPr lang="en-US"/>
        </a:p>
      </dgm:t>
    </dgm:pt>
    <dgm:pt modelId="{0E0A483C-2891-4419-8592-01AD22734359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Phù hợp với chương trình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4618D8-5D4D-4D15-8FC2-782E443BCE6B}" type="parTrans" cxnId="{C097B1F1-6233-457A-9AA1-1E962C2C720D}">
      <dgm:prSet/>
      <dgm:spPr/>
      <dgm:t>
        <a:bodyPr/>
        <a:lstStyle/>
        <a:p>
          <a:endParaRPr lang="en-US"/>
        </a:p>
      </dgm:t>
    </dgm:pt>
    <dgm:pt modelId="{A9CB411C-0855-467A-9079-545723840B39}" type="sibTrans" cxnId="{C097B1F1-6233-457A-9AA1-1E962C2C720D}">
      <dgm:prSet/>
      <dgm:spPr/>
      <dgm:t>
        <a:bodyPr/>
        <a:lstStyle/>
        <a:p>
          <a:endParaRPr lang="en-US"/>
        </a:p>
      </dgm:t>
    </dgm:pt>
    <dgm:pt modelId="{F8A77A8F-505A-4C11-ABEA-D6D6B517A423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Nhu cầu người sử dụng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655EAA-587C-4158-BED0-CC3D6DB35D87}" type="parTrans" cxnId="{04154C32-A40B-4720-8F19-02C569A4CC28}">
      <dgm:prSet/>
      <dgm:spPr/>
      <dgm:t>
        <a:bodyPr/>
        <a:lstStyle/>
        <a:p>
          <a:endParaRPr lang="en-US"/>
        </a:p>
      </dgm:t>
    </dgm:pt>
    <dgm:pt modelId="{9CC26A69-D8F1-42E6-9FB0-3047D2062C2A}" type="sibTrans" cxnId="{04154C32-A40B-4720-8F19-02C569A4CC28}">
      <dgm:prSet/>
      <dgm:spPr/>
      <dgm:t>
        <a:bodyPr/>
        <a:lstStyle/>
        <a:p>
          <a:endParaRPr lang="en-US"/>
        </a:p>
      </dgm:t>
    </dgm:pt>
    <dgm:pt modelId="{6129D883-0F67-45DA-8297-1FB55355D549}">
      <dgm:prSet phldrT="[Text]" custT="1"/>
      <dgm:spPr/>
      <dgm:t>
        <a:bodyPr/>
        <a:lstStyle/>
        <a:p>
          <a:r>
            <a:rPr lang="en-US" sz="2600" smtClean="0">
              <a:latin typeface="Times New Roman" panose="02020603050405020304" pitchFamily="18" charset="0"/>
              <a:cs typeface="Times New Roman" panose="02020603050405020304" pitchFamily="18" charset="0"/>
            </a:rPr>
            <a:t>Xác định được quy mô</a:t>
          </a:r>
          <a:endParaRPr lang="en-US" sz="2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4E16EE-5A3E-4C51-82DF-8992AD8BD83F}" type="parTrans" cxnId="{F0E3CCDE-02B6-4B21-9703-F06391D5A77E}">
      <dgm:prSet/>
      <dgm:spPr/>
      <dgm:t>
        <a:bodyPr/>
        <a:lstStyle/>
        <a:p>
          <a:endParaRPr lang="en-US"/>
        </a:p>
      </dgm:t>
    </dgm:pt>
    <dgm:pt modelId="{CD8614C6-1F66-4B19-9290-3B86F8C49A48}" type="sibTrans" cxnId="{F0E3CCDE-02B6-4B21-9703-F06391D5A77E}">
      <dgm:prSet/>
      <dgm:spPr/>
      <dgm:t>
        <a:bodyPr/>
        <a:lstStyle/>
        <a:p>
          <a:endParaRPr lang="en-US"/>
        </a:p>
      </dgm:t>
    </dgm:pt>
    <dgm:pt modelId="{65DCA282-5867-483A-BAD0-338AE28B1D43}">
      <dgm:prSet phldrT="[Text]" custT="1"/>
      <dgm:spPr/>
      <dgm:t>
        <a:bodyPr/>
        <a:lstStyle/>
        <a:p>
          <a:r>
            <a:rPr lang="en-US" sz="2200" smtClean="0">
              <a:latin typeface="Times New Roman" panose="02020603050405020304" pitchFamily="18" charset="0"/>
              <a:cs typeface="Times New Roman" panose="02020603050405020304" pitchFamily="18" charset="0"/>
            </a:rPr>
            <a:t>Bài toán lớn</a:t>
          </a:r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B3A12E-79F1-4D1B-8375-FE314B935BB6}" type="parTrans" cxnId="{466111DE-4ECC-40F3-941A-FEE1C5D46036}">
      <dgm:prSet/>
      <dgm:spPr/>
      <dgm:t>
        <a:bodyPr/>
        <a:lstStyle/>
        <a:p>
          <a:endParaRPr lang="en-US"/>
        </a:p>
      </dgm:t>
    </dgm:pt>
    <dgm:pt modelId="{1F33B460-5236-461E-89D0-0C038D40B61A}" type="sibTrans" cxnId="{466111DE-4ECC-40F3-941A-FEE1C5D46036}">
      <dgm:prSet/>
      <dgm:spPr/>
      <dgm:t>
        <a:bodyPr/>
        <a:lstStyle/>
        <a:p>
          <a:endParaRPr lang="en-US"/>
        </a:p>
      </dgm:t>
    </dgm:pt>
    <dgm:pt modelId="{BFDC4DB4-0955-4E72-A6DB-86AC2D8106F8}">
      <dgm:prSet phldrT="[Text]" custT="1"/>
      <dgm:spPr/>
      <dgm:t>
        <a:bodyPr/>
        <a:lstStyle/>
        <a:p>
          <a:r>
            <a:rPr lang="en-US" sz="2200" smtClean="0">
              <a:latin typeface="Times New Roman" panose="02020603050405020304" pitchFamily="18" charset="0"/>
              <a:cs typeface="Times New Roman" panose="02020603050405020304" pitchFamily="18" charset="0"/>
            </a:rPr>
            <a:t>Bài toán nhỏ</a:t>
          </a:r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FBADCF-3804-4A5E-AC00-AF4F9ED5A05F}" type="parTrans" cxnId="{B7CB2871-B9E8-46FC-B781-85C899220823}">
      <dgm:prSet/>
      <dgm:spPr/>
      <dgm:t>
        <a:bodyPr/>
        <a:lstStyle/>
        <a:p>
          <a:endParaRPr lang="en-US"/>
        </a:p>
      </dgm:t>
    </dgm:pt>
    <dgm:pt modelId="{D4C38576-9A61-49BF-85C3-54CE6E8B75B5}" type="sibTrans" cxnId="{B7CB2871-B9E8-46FC-B781-85C899220823}">
      <dgm:prSet/>
      <dgm:spPr/>
      <dgm:t>
        <a:bodyPr/>
        <a:lstStyle/>
        <a:p>
          <a:endParaRPr lang="en-US"/>
        </a:p>
      </dgm:t>
    </dgm:pt>
    <dgm:pt modelId="{F72F23A0-B2C7-48E0-87E9-3F8860CE0A68}" type="pres">
      <dgm:prSet presAssocID="{841CA243-128B-48A9-A72C-6DBC9DEFBF5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D1342F7-C6C9-466A-B333-20AAB669116C}" type="pres">
      <dgm:prSet presAssocID="{C5E9CF97-1CD4-4910-AF00-B9F44F8875FD}" presName="root" presStyleCnt="0"/>
      <dgm:spPr/>
    </dgm:pt>
    <dgm:pt modelId="{7945F78B-6A7E-4774-BEC7-036CFD75C14E}" type="pres">
      <dgm:prSet presAssocID="{C5E9CF97-1CD4-4910-AF00-B9F44F8875FD}" presName="rootComposite" presStyleCnt="0"/>
      <dgm:spPr/>
    </dgm:pt>
    <dgm:pt modelId="{07ACFADE-8844-44B3-BF0C-08D5D7A09D81}" type="pres">
      <dgm:prSet presAssocID="{C5E9CF97-1CD4-4910-AF00-B9F44F8875FD}" presName="rootText" presStyleLbl="node1" presStyleIdx="0" presStyleCnt="2" custScaleX="168063" custScaleY="78795"/>
      <dgm:spPr/>
      <dgm:t>
        <a:bodyPr/>
        <a:lstStyle/>
        <a:p>
          <a:endParaRPr lang="en-US"/>
        </a:p>
      </dgm:t>
    </dgm:pt>
    <dgm:pt modelId="{57B35DF8-0757-4E2F-BEB5-ABD8B6297553}" type="pres">
      <dgm:prSet presAssocID="{C5E9CF97-1CD4-4910-AF00-B9F44F8875FD}" presName="rootConnector" presStyleLbl="node1" presStyleIdx="0" presStyleCnt="2"/>
      <dgm:spPr/>
      <dgm:t>
        <a:bodyPr/>
        <a:lstStyle/>
        <a:p>
          <a:endParaRPr lang="en-US"/>
        </a:p>
      </dgm:t>
    </dgm:pt>
    <dgm:pt modelId="{8CC3DE9F-0EC9-4300-9383-F13496612DBB}" type="pres">
      <dgm:prSet presAssocID="{C5E9CF97-1CD4-4910-AF00-B9F44F8875FD}" presName="childShape" presStyleCnt="0"/>
      <dgm:spPr/>
    </dgm:pt>
    <dgm:pt modelId="{29FA1D2D-B5A5-438B-922A-CD31A3C50BB7}" type="pres">
      <dgm:prSet presAssocID="{534618D8-5D4D-4D15-8FC2-782E443BCE6B}" presName="Name13" presStyleLbl="parChTrans1D2" presStyleIdx="0" presStyleCnt="4"/>
      <dgm:spPr/>
      <dgm:t>
        <a:bodyPr/>
        <a:lstStyle/>
        <a:p>
          <a:endParaRPr lang="en-US"/>
        </a:p>
      </dgm:t>
    </dgm:pt>
    <dgm:pt modelId="{65B5A1D5-1D6A-46EA-B5B8-E63892B74E7F}" type="pres">
      <dgm:prSet presAssocID="{0E0A483C-2891-4419-8592-01AD22734359}" presName="childText" presStyleLbl="bgAcc1" presStyleIdx="0" presStyleCnt="4" custScaleX="162334" custScaleY="70040" custLinFactNeighborX="-4442" custLinFactNeighborY="59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56DDA-90F7-412C-9C68-25747D0E78B5}" type="pres">
      <dgm:prSet presAssocID="{2A655EAA-587C-4158-BED0-CC3D6DB35D87}" presName="Name13" presStyleLbl="parChTrans1D2" presStyleIdx="1" presStyleCnt="4"/>
      <dgm:spPr/>
      <dgm:t>
        <a:bodyPr/>
        <a:lstStyle/>
        <a:p>
          <a:endParaRPr lang="en-US"/>
        </a:p>
      </dgm:t>
    </dgm:pt>
    <dgm:pt modelId="{93D9D9B8-B323-4B20-9202-67A299A2E5E3}" type="pres">
      <dgm:prSet presAssocID="{F8A77A8F-505A-4C11-ABEA-D6D6B517A423}" presName="childText" presStyleLbl="bgAcc1" presStyleIdx="1" presStyleCnt="4" custScaleX="162334" custScaleY="700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E00BD-2A24-407B-B73F-DF86A9CE50BF}" type="pres">
      <dgm:prSet presAssocID="{6129D883-0F67-45DA-8297-1FB55355D549}" presName="root" presStyleCnt="0"/>
      <dgm:spPr/>
    </dgm:pt>
    <dgm:pt modelId="{E27AE8C3-B7D1-47D6-96FB-A29A7DF66F56}" type="pres">
      <dgm:prSet presAssocID="{6129D883-0F67-45DA-8297-1FB55355D549}" presName="rootComposite" presStyleCnt="0"/>
      <dgm:spPr/>
    </dgm:pt>
    <dgm:pt modelId="{64E09DF2-4652-4C13-96CC-CC5B00506614}" type="pres">
      <dgm:prSet presAssocID="{6129D883-0F67-45DA-8297-1FB55355D549}" presName="rootText" presStyleLbl="node1" presStyleIdx="1" presStyleCnt="2" custScaleX="168178" custScaleY="78795"/>
      <dgm:spPr/>
      <dgm:t>
        <a:bodyPr/>
        <a:lstStyle/>
        <a:p>
          <a:endParaRPr lang="en-US"/>
        </a:p>
      </dgm:t>
    </dgm:pt>
    <dgm:pt modelId="{FAA36655-B6BF-4001-802D-C7C2C86FF04F}" type="pres">
      <dgm:prSet presAssocID="{6129D883-0F67-45DA-8297-1FB55355D549}" presName="rootConnector" presStyleLbl="node1" presStyleIdx="1" presStyleCnt="2"/>
      <dgm:spPr/>
      <dgm:t>
        <a:bodyPr/>
        <a:lstStyle/>
        <a:p>
          <a:endParaRPr lang="en-US"/>
        </a:p>
      </dgm:t>
    </dgm:pt>
    <dgm:pt modelId="{7742D656-E080-43BB-8EED-491EABC8B4DE}" type="pres">
      <dgm:prSet presAssocID="{6129D883-0F67-45DA-8297-1FB55355D549}" presName="childShape" presStyleCnt="0"/>
      <dgm:spPr/>
    </dgm:pt>
    <dgm:pt modelId="{D4838B40-C47D-45DF-AFA9-468AAEED71B8}" type="pres">
      <dgm:prSet presAssocID="{DFB3A12E-79F1-4D1B-8375-FE314B935BB6}" presName="Name13" presStyleLbl="parChTrans1D2" presStyleIdx="2" presStyleCnt="4"/>
      <dgm:spPr/>
      <dgm:t>
        <a:bodyPr/>
        <a:lstStyle/>
        <a:p>
          <a:endParaRPr lang="en-US"/>
        </a:p>
      </dgm:t>
    </dgm:pt>
    <dgm:pt modelId="{1B07BFC1-3896-45C9-8292-E7F86B8B4C9B}" type="pres">
      <dgm:prSet presAssocID="{65DCA282-5867-483A-BAD0-338AE28B1D43}" presName="childText" presStyleLbl="bgAcc1" presStyleIdx="2" presStyleCnt="4" custScaleX="162228" custScaleY="700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B89361-EAD8-491A-8CCB-F95FB5A807DA}" type="pres">
      <dgm:prSet presAssocID="{26FBADCF-3804-4A5E-AC00-AF4F9ED5A05F}" presName="Name13" presStyleLbl="parChTrans1D2" presStyleIdx="3" presStyleCnt="4"/>
      <dgm:spPr/>
      <dgm:t>
        <a:bodyPr/>
        <a:lstStyle/>
        <a:p>
          <a:endParaRPr lang="en-US"/>
        </a:p>
      </dgm:t>
    </dgm:pt>
    <dgm:pt modelId="{A6644464-F226-4C4F-A44F-F2DC75BAD884}" type="pres">
      <dgm:prSet presAssocID="{BFDC4DB4-0955-4E72-A6DB-86AC2D8106F8}" presName="childText" presStyleLbl="bgAcc1" presStyleIdx="3" presStyleCnt="4" custScaleX="163727" custScaleY="700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707F6A-F6E2-47E2-B66C-3AC314F97991}" type="presOf" srcId="{BFDC4DB4-0955-4E72-A6DB-86AC2D8106F8}" destId="{A6644464-F226-4C4F-A44F-F2DC75BAD884}" srcOrd="0" destOrd="0" presId="urn:microsoft.com/office/officeart/2005/8/layout/hierarchy3"/>
    <dgm:cxn modelId="{15263982-E377-47F7-AC1C-7633E70B2F05}" type="presOf" srcId="{2A655EAA-587C-4158-BED0-CC3D6DB35D87}" destId="{28E56DDA-90F7-412C-9C68-25747D0E78B5}" srcOrd="0" destOrd="0" presId="urn:microsoft.com/office/officeart/2005/8/layout/hierarchy3"/>
    <dgm:cxn modelId="{C618EC1E-9231-405E-830F-D3F967A75176}" srcId="{841CA243-128B-48A9-A72C-6DBC9DEFBF52}" destId="{C5E9CF97-1CD4-4910-AF00-B9F44F8875FD}" srcOrd="0" destOrd="0" parTransId="{91F218D7-F74B-4014-B931-E2B5DF420823}" sibTransId="{908627AF-94DF-4D1F-9EA0-4856749B6CD6}"/>
    <dgm:cxn modelId="{F0E3CCDE-02B6-4B21-9703-F06391D5A77E}" srcId="{841CA243-128B-48A9-A72C-6DBC9DEFBF52}" destId="{6129D883-0F67-45DA-8297-1FB55355D549}" srcOrd="1" destOrd="0" parTransId="{304E16EE-5A3E-4C51-82DF-8992AD8BD83F}" sibTransId="{CD8614C6-1F66-4B19-9290-3B86F8C49A48}"/>
    <dgm:cxn modelId="{59BFEF04-BF34-43B8-AB2E-5A3DC550F4A1}" type="presOf" srcId="{6129D883-0F67-45DA-8297-1FB55355D549}" destId="{64E09DF2-4652-4C13-96CC-CC5B00506614}" srcOrd="0" destOrd="0" presId="urn:microsoft.com/office/officeart/2005/8/layout/hierarchy3"/>
    <dgm:cxn modelId="{35C2E1EE-4C10-40B9-982D-2F4919109AB0}" type="presOf" srcId="{26FBADCF-3804-4A5E-AC00-AF4F9ED5A05F}" destId="{03B89361-EAD8-491A-8CCB-F95FB5A807DA}" srcOrd="0" destOrd="0" presId="urn:microsoft.com/office/officeart/2005/8/layout/hierarchy3"/>
    <dgm:cxn modelId="{466111DE-4ECC-40F3-941A-FEE1C5D46036}" srcId="{6129D883-0F67-45DA-8297-1FB55355D549}" destId="{65DCA282-5867-483A-BAD0-338AE28B1D43}" srcOrd="0" destOrd="0" parTransId="{DFB3A12E-79F1-4D1B-8375-FE314B935BB6}" sibTransId="{1F33B460-5236-461E-89D0-0C038D40B61A}"/>
    <dgm:cxn modelId="{5D105B6B-5693-4E54-A922-930B55B26C84}" type="presOf" srcId="{0E0A483C-2891-4419-8592-01AD22734359}" destId="{65B5A1D5-1D6A-46EA-B5B8-E63892B74E7F}" srcOrd="0" destOrd="0" presId="urn:microsoft.com/office/officeart/2005/8/layout/hierarchy3"/>
    <dgm:cxn modelId="{B7CB2871-B9E8-46FC-B781-85C899220823}" srcId="{6129D883-0F67-45DA-8297-1FB55355D549}" destId="{BFDC4DB4-0955-4E72-A6DB-86AC2D8106F8}" srcOrd="1" destOrd="0" parTransId="{26FBADCF-3804-4A5E-AC00-AF4F9ED5A05F}" sibTransId="{D4C38576-9A61-49BF-85C3-54CE6E8B75B5}"/>
    <dgm:cxn modelId="{C331B4CC-B90B-4A67-AFED-33A3BAC2AA56}" type="presOf" srcId="{DFB3A12E-79F1-4D1B-8375-FE314B935BB6}" destId="{D4838B40-C47D-45DF-AFA9-468AAEED71B8}" srcOrd="0" destOrd="0" presId="urn:microsoft.com/office/officeart/2005/8/layout/hierarchy3"/>
    <dgm:cxn modelId="{6916B61A-2F24-44DE-B63E-90D911CE4E9F}" type="presOf" srcId="{65DCA282-5867-483A-BAD0-338AE28B1D43}" destId="{1B07BFC1-3896-45C9-8292-E7F86B8B4C9B}" srcOrd="0" destOrd="0" presId="urn:microsoft.com/office/officeart/2005/8/layout/hierarchy3"/>
    <dgm:cxn modelId="{C097B1F1-6233-457A-9AA1-1E962C2C720D}" srcId="{C5E9CF97-1CD4-4910-AF00-B9F44F8875FD}" destId="{0E0A483C-2891-4419-8592-01AD22734359}" srcOrd="0" destOrd="0" parTransId="{534618D8-5D4D-4D15-8FC2-782E443BCE6B}" sibTransId="{A9CB411C-0855-467A-9079-545723840B39}"/>
    <dgm:cxn modelId="{F025B594-7C83-4313-8432-17570227CF64}" type="presOf" srcId="{F8A77A8F-505A-4C11-ABEA-D6D6B517A423}" destId="{93D9D9B8-B323-4B20-9202-67A299A2E5E3}" srcOrd="0" destOrd="0" presId="urn:microsoft.com/office/officeart/2005/8/layout/hierarchy3"/>
    <dgm:cxn modelId="{04154C32-A40B-4720-8F19-02C569A4CC28}" srcId="{C5E9CF97-1CD4-4910-AF00-B9F44F8875FD}" destId="{F8A77A8F-505A-4C11-ABEA-D6D6B517A423}" srcOrd="1" destOrd="0" parTransId="{2A655EAA-587C-4158-BED0-CC3D6DB35D87}" sibTransId="{9CC26A69-D8F1-42E6-9FB0-3047D2062C2A}"/>
    <dgm:cxn modelId="{231FFD60-429C-4E04-8561-BF7E1F3D1C3F}" type="presOf" srcId="{841CA243-128B-48A9-A72C-6DBC9DEFBF52}" destId="{F72F23A0-B2C7-48E0-87E9-3F8860CE0A68}" srcOrd="0" destOrd="0" presId="urn:microsoft.com/office/officeart/2005/8/layout/hierarchy3"/>
    <dgm:cxn modelId="{F478609A-55A5-43B4-8AD1-A7E000538A91}" type="presOf" srcId="{6129D883-0F67-45DA-8297-1FB55355D549}" destId="{FAA36655-B6BF-4001-802D-C7C2C86FF04F}" srcOrd="1" destOrd="0" presId="urn:microsoft.com/office/officeart/2005/8/layout/hierarchy3"/>
    <dgm:cxn modelId="{8BCF2433-CFEE-4AEF-AC77-05DFFB4B6965}" type="presOf" srcId="{C5E9CF97-1CD4-4910-AF00-B9F44F8875FD}" destId="{57B35DF8-0757-4E2F-BEB5-ABD8B6297553}" srcOrd="1" destOrd="0" presId="urn:microsoft.com/office/officeart/2005/8/layout/hierarchy3"/>
    <dgm:cxn modelId="{D13A0720-679C-4921-B86B-2C4B54547BE7}" type="presOf" srcId="{C5E9CF97-1CD4-4910-AF00-B9F44F8875FD}" destId="{07ACFADE-8844-44B3-BF0C-08D5D7A09D81}" srcOrd="0" destOrd="0" presId="urn:microsoft.com/office/officeart/2005/8/layout/hierarchy3"/>
    <dgm:cxn modelId="{ECCC41A8-AD11-4A5C-ADEA-EAF6116922A0}" type="presOf" srcId="{534618D8-5D4D-4D15-8FC2-782E443BCE6B}" destId="{29FA1D2D-B5A5-438B-922A-CD31A3C50BB7}" srcOrd="0" destOrd="0" presId="urn:microsoft.com/office/officeart/2005/8/layout/hierarchy3"/>
    <dgm:cxn modelId="{B065B853-552C-497B-881E-9763469D7CED}" type="presParOf" srcId="{F72F23A0-B2C7-48E0-87E9-3F8860CE0A68}" destId="{8D1342F7-C6C9-466A-B333-20AAB669116C}" srcOrd="0" destOrd="0" presId="urn:microsoft.com/office/officeart/2005/8/layout/hierarchy3"/>
    <dgm:cxn modelId="{DC9BDE20-91DD-478E-A8C7-B73FF824DE49}" type="presParOf" srcId="{8D1342F7-C6C9-466A-B333-20AAB669116C}" destId="{7945F78B-6A7E-4774-BEC7-036CFD75C14E}" srcOrd="0" destOrd="0" presId="urn:microsoft.com/office/officeart/2005/8/layout/hierarchy3"/>
    <dgm:cxn modelId="{ED03CB26-04BD-4A8F-9504-D2D36723301E}" type="presParOf" srcId="{7945F78B-6A7E-4774-BEC7-036CFD75C14E}" destId="{07ACFADE-8844-44B3-BF0C-08D5D7A09D81}" srcOrd="0" destOrd="0" presId="urn:microsoft.com/office/officeart/2005/8/layout/hierarchy3"/>
    <dgm:cxn modelId="{5DC72298-C46C-45F8-A291-D83A767510B6}" type="presParOf" srcId="{7945F78B-6A7E-4774-BEC7-036CFD75C14E}" destId="{57B35DF8-0757-4E2F-BEB5-ABD8B6297553}" srcOrd="1" destOrd="0" presId="urn:microsoft.com/office/officeart/2005/8/layout/hierarchy3"/>
    <dgm:cxn modelId="{EE593237-8708-464D-A96A-E5269F3E3939}" type="presParOf" srcId="{8D1342F7-C6C9-466A-B333-20AAB669116C}" destId="{8CC3DE9F-0EC9-4300-9383-F13496612DBB}" srcOrd="1" destOrd="0" presId="urn:microsoft.com/office/officeart/2005/8/layout/hierarchy3"/>
    <dgm:cxn modelId="{0EF8E1C0-F014-43F3-8CD5-FA611BCBB397}" type="presParOf" srcId="{8CC3DE9F-0EC9-4300-9383-F13496612DBB}" destId="{29FA1D2D-B5A5-438B-922A-CD31A3C50BB7}" srcOrd="0" destOrd="0" presId="urn:microsoft.com/office/officeart/2005/8/layout/hierarchy3"/>
    <dgm:cxn modelId="{F2DED094-E9D6-434D-8121-F9396CD096D3}" type="presParOf" srcId="{8CC3DE9F-0EC9-4300-9383-F13496612DBB}" destId="{65B5A1D5-1D6A-46EA-B5B8-E63892B74E7F}" srcOrd="1" destOrd="0" presId="urn:microsoft.com/office/officeart/2005/8/layout/hierarchy3"/>
    <dgm:cxn modelId="{73261D7C-8C76-4322-B50F-E424E78F89F5}" type="presParOf" srcId="{8CC3DE9F-0EC9-4300-9383-F13496612DBB}" destId="{28E56DDA-90F7-412C-9C68-25747D0E78B5}" srcOrd="2" destOrd="0" presId="urn:microsoft.com/office/officeart/2005/8/layout/hierarchy3"/>
    <dgm:cxn modelId="{33BD6AD4-4226-411A-9919-30F53E934E08}" type="presParOf" srcId="{8CC3DE9F-0EC9-4300-9383-F13496612DBB}" destId="{93D9D9B8-B323-4B20-9202-67A299A2E5E3}" srcOrd="3" destOrd="0" presId="urn:microsoft.com/office/officeart/2005/8/layout/hierarchy3"/>
    <dgm:cxn modelId="{A91C3D0C-4A7C-4F19-9E13-74DCA8B6A963}" type="presParOf" srcId="{F72F23A0-B2C7-48E0-87E9-3F8860CE0A68}" destId="{1B0E00BD-2A24-407B-B73F-DF86A9CE50BF}" srcOrd="1" destOrd="0" presId="urn:microsoft.com/office/officeart/2005/8/layout/hierarchy3"/>
    <dgm:cxn modelId="{83E1E38C-5D6B-4C61-9CBC-AAF9BB1E5054}" type="presParOf" srcId="{1B0E00BD-2A24-407B-B73F-DF86A9CE50BF}" destId="{E27AE8C3-B7D1-47D6-96FB-A29A7DF66F56}" srcOrd="0" destOrd="0" presId="urn:microsoft.com/office/officeart/2005/8/layout/hierarchy3"/>
    <dgm:cxn modelId="{54B275BF-09DD-4D1D-8E43-7FC506B00FA8}" type="presParOf" srcId="{E27AE8C3-B7D1-47D6-96FB-A29A7DF66F56}" destId="{64E09DF2-4652-4C13-96CC-CC5B00506614}" srcOrd="0" destOrd="0" presId="urn:microsoft.com/office/officeart/2005/8/layout/hierarchy3"/>
    <dgm:cxn modelId="{F573EEBC-C921-44FB-B1C9-8334C939B0A6}" type="presParOf" srcId="{E27AE8C3-B7D1-47D6-96FB-A29A7DF66F56}" destId="{FAA36655-B6BF-4001-802D-C7C2C86FF04F}" srcOrd="1" destOrd="0" presId="urn:microsoft.com/office/officeart/2005/8/layout/hierarchy3"/>
    <dgm:cxn modelId="{4752F1F8-1E5F-4D78-BC91-F7D288DB3CDF}" type="presParOf" srcId="{1B0E00BD-2A24-407B-B73F-DF86A9CE50BF}" destId="{7742D656-E080-43BB-8EED-491EABC8B4DE}" srcOrd="1" destOrd="0" presId="urn:microsoft.com/office/officeart/2005/8/layout/hierarchy3"/>
    <dgm:cxn modelId="{C8AA9615-23F1-4E60-B4BB-E66D092B20F8}" type="presParOf" srcId="{7742D656-E080-43BB-8EED-491EABC8B4DE}" destId="{D4838B40-C47D-45DF-AFA9-468AAEED71B8}" srcOrd="0" destOrd="0" presId="urn:microsoft.com/office/officeart/2005/8/layout/hierarchy3"/>
    <dgm:cxn modelId="{432FC0A0-EDC5-4E74-A052-DF5587E955EE}" type="presParOf" srcId="{7742D656-E080-43BB-8EED-491EABC8B4DE}" destId="{1B07BFC1-3896-45C9-8292-E7F86B8B4C9B}" srcOrd="1" destOrd="0" presId="urn:microsoft.com/office/officeart/2005/8/layout/hierarchy3"/>
    <dgm:cxn modelId="{38C18C8A-BBF9-42A7-A4FA-4BFDCD3D1A18}" type="presParOf" srcId="{7742D656-E080-43BB-8EED-491EABC8B4DE}" destId="{03B89361-EAD8-491A-8CCB-F95FB5A807DA}" srcOrd="2" destOrd="0" presId="urn:microsoft.com/office/officeart/2005/8/layout/hierarchy3"/>
    <dgm:cxn modelId="{28C87025-3EA9-43AD-BDF0-EFF0DAB0B1DB}" type="presParOf" srcId="{7742D656-E080-43BB-8EED-491EABC8B4DE}" destId="{A6644464-F226-4C4F-A44F-F2DC75BAD88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E1E9D8-0BAB-4736-A9A0-461B415E93D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EBC90F-604B-4ACB-A298-7419AA26F2C8}">
      <dgm:prSet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 kế hệ thống</a:t>
          </a:r>
        </a:p>
      </dgm:t>
    </dgm:pt>
    <dgm:pt modelId="{7A914723-3E26-452E-9FCA-36900C1CD0CE}" type="parTrans" cxnId="{3E31CC5F-7C66-4521-86C5-AB6AEC3A04AE}">
      <dgm:prSet/>
      <dgm:spPr/>
      <dgm:t>
        <a:bodyPr/>
        <a:lstStyle/>
        <a:p>
          <a:endParaRPr lang="en-US"/>
        </a:p>
      </dgm:t>
    </dgm:pt>
    <dgm:pt modelId="{5105E71E-2FEC-4093-AFF4-E1F2E8C85FEC}" type="sibTrans" cxnId="{3E31CC5F-7C66-4521-86C5-AB6AEC3A04AE}">
      <dgm:prSet/>
      <dgm:spPr/>
      <dgm:t>
        <a:bodyPr/>
        <a:lstStyle/>
        <a:p>
          <a:endParaRPr lang="en-US"/>
        </a:p>
      </dgm:t>
    </dgm:pt>
    <dgm:pt modelId="{F9DD37A7-90E1-4508-8042-649C62C68C43}">
      <dgm:prSet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Cài đặt và kiểm thử đơn vị</a:t>
          </a:r>
        </a:p>
      </dgm:t>
    </dgm:pt>
    <dgm:pt modelId="{C31855B7-3358-4DD1-9D64-58EBD7D282A4}" type="parTrans" cxnId="{E6D85A0D-2C45-4F20-99C2-F6292153C10D}">
      <dgm:prSet/>
      <dgm:spPr/>
      <dgm:t>
        <a:bodyPr/>
        <a:lstStyle/>
        <a:p>
          <a:endParaRPr lang="en-US"/>
        </a:p>
      </dgm:t>
    </dgm:pt>
    <dgm:pt modelId="{B9F77396-0CC3-4209-916A-F2CA5067116F}" type="sibTrans" cxnId="{E6D85A0D-2C45-4F20-99C2-F6292153C10D}">
      <dgm:prSet/>
      <dgm:spPr/>
      <dgm:t>
        <a:bodyPr/>
        <a:lstStyle/>
        <a:p>
          <a:endParaRPr lang="en-US"/>
        </a:p>
      </dgm:t>
    </dgm:pt>
    <dgm:pt modelId="{D3E438D2-AED2-4A6E-90E5-FC67519E5C36}">
      <dgm:prSet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Tích hợp và kiểm thử hệ thống</a:t>
          </a:r>
        </a:p>
      </dgm:t>
    </dgm:pt>
    <dgm:pt modelId="{EB27AD6B-0A0C-42BE-90EC-B6F7E762877D}" type="parTrans" cxnId="{B554EC56-9F93-472C-863F-81DF69A6523A}">
      <dgm:prSet/>
      <dgm:spPr/>
      <dgm:t>
        <a:bodyPr/>
        <a:lstStyle/>
        <a:p>
          <a:endParaRPr lang="en-US"/>
        </a:p>
      </dgm:t>
    </dgm:pt>
    <dgm:pt modelId="{85E88CC7-24A6-4DE5-8876-F6DA1C8009B4}" type="sibTrans" cxnId="{B554EC56-9F93-472C-863F-81DF69A6523A}">
      <dgm:prSet/>
      <dgm:spPr/>
      <dgm:t>
        <a:bodyPr/>
        <a:lstStyle/>
        <a:p>
          <a:endParaRPr lang="en-US"/>
        </a:p>
      </dgm:t>
    </dgm:pt>
    <dgm:pt modelId="{362CD4CE-71A2-4C93-976C-B0B483783AB7}">
      <dgm:prSet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Vận hành và bảo trì</a:t>
          </a:r>
        </a:p>
      </dgm:t>
    </dgm:pt>
    <dgm:pt modelId="{4DCFB7C3-0C19-4901-B210-B5F869DFB422}" type="parTrans" cxnId="{2227521B-F4EB-4D2B-AF8D-5FA1174EF30A}">
      <dgm:prSet/>
      <dgm:spPr/>
      <dgm:t>
        <a:bodyPr/>
        <a:lstStyle/>
        <a:p>
          <a:endParaRPr lang="en-US"/>
        </a:p>
      </dgm:t>
    </dgm:pt>
    <dgm:pt modelId="{836586D5-E317-4CC9-A987-052CA55D2FC7}" type="sibTrans" cxnId="{2227521B-F4EB-4D2B-AF8D-5FA1174EF30A}">
      <dgm:prSet/>
      <dgm:spPr/>
      <dgm:t>
        <a:bodyPr/>
        <a:lstStyle/>
        <a:p>
          <a:endParaRPr lang="en-US"/>
        </a:p>
      </dgm:t>
    </dgm:pt>
    <dgm:pt modelId="{1E29566A-65E2-47E4-9A8E-CFC42CEC9E29}">
      <dgm:prSet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Phân tích và xác định yêu cầu</a:t>
          </a:r>
        </a:p>
      </dgm:t>
    </dgm:pt>
    <dgm:pt modelId="{EDB01783-723D-4932-9E53-B187C40CD259}" type="parTrans" cxnId="{09AEA7E0-CC7A-49DC-8761-7857AECA084E}">
      <dgm:prSet/>
      <dgm:spPr/>
      <dgm:t>
        <a:bodyPr/>
        <a:lstStyle/>
        <a:p>
          <a:endParaRPr lang="en-US"/>
        </a:p>
      </dgm:t>
    </dgm:pt>
    <dgm:pt modelId="{27848E0A-4D17-498E-9038-2B75A5465FE2}" type="sibTrans" cxnId="{09AEA7E0-CC7A-49DC-8761-7857AECA084E}">
      <dgm:prSet/>
      <dgm:spPr/>
      <dgm:t>
        <a:bodyPr/>
        <a:lstStyle/>
        <a:p>
          <a:endParaRPr lang="en-US"/>
        </a:p>
      </dgm:t>
    </dgm:pt>
    <dgm:pt modelId="{38F1356A-7135-412A-B265-3CD82A1F9144}" type="pres">
      <dgm:prSet presAssocID="{FEE1E9D8-0BAB-4736-A9A0-461B415E93D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58B411F-2B67-44EF-BBF3-7833EBBDD06E}" type="pres">
      <dgm:prSet presAssocID="{1E29566A-65E2-47E4-9A8E-CFC42CEC9E29}" presName="composite" presStyleCnt="0"/>
      <dgm:spPr/>
    </dgm:pt>
    <dgm:pt modelId="{25633906-CE3A-4B03-BAF0-69790D90DB18}" type="pres">
      <dgm:prSet presAssocID="{1E29566A-65E2-47E4-9A8E-CFC42CEC9E29}" presName="bentUpArrow1" presStyleLbl="alignImgPlace1" presStyleIdx="0" presStyleCnt="4" custLinFactNeighborX="-70566" custLinFactNeighborY="-15681"/>
      <dgm:spPr/>
    </dgm:pt>
    <dgm:pt modelId="{D68FA683-012F-463E-9260-718D09EE77B1}" type="pres">
      <dgm:prSet presAssocID="{1E29566A-65E2-47E4-9A8E-CFC42CEC9E29}" presName="ParentText" presStyleLbl="node1" presStyleIdx="0" presStyleCnt="5" custScaleX="176280" custScaleY="81530" custLinFactNeighborX="-79468" custLinFactNeighborY="-366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86A57C-D4CB-4BC0-B13A-669D385EE225}" type="pres">
      <dgm:prSet presAssocID="{1E29566A-65E2-47E4-9A8E-CFC42CEC9E29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A70463A7-856D-40B4-9D31-947E56788C4C}" type="pres">
      <dgm:prSet presAssocID="{27848E0A-4D17-498E-9038-2B75A5465FE2}" presName="sibTrans" presStyleCnt="0"/>
      <dgm:spPr/>
    </dgm:pt>
    <dgm:pt modelId="{52B976E2-7900-403A-A4B4-0D3B6A6948D0}" type="pres">
      <dgm:prSet presAssocID="{6DEBC90F-604B-4ACB-A298-7419AA26F2C8}" presName="composite" presStyleCnt="0"/>
      <dgm:spPr/>
    </dgm:pt>
    <dgm:pt modelId="{2ADD9B8B-81C6-4E16-AB7D-3E05509206B0}" type="pres">
      <dgm:prSet presAssocID="{6DEBC90F-604B-4ACB-A298-7419AA26F2C8}" presName="bentUpArrow1" presStyleLbl="alignImgPlace1" presStyleIdx="1" presStyleCnt="4" custLinFactNeighborX="-13104" custLinFactNeighborY="-20900"/>
      <dgm:spPr/>
    </dgm:pt>
    <dgm:pt modelId="{78690C54-B548-45EF-AD8E-052D47F0D598}" type="pres">
      <dgm:prSet presAssocID="{6DEBC90F-604B-4ACB-A298-7419AA26F2C8}" presName="ParentText" presStyleLbl="node1" presStyleIdx="1" presStyleCnt="5" custScaleX="162634" custScaleY="76801" custLinFactNeighborX="-32983" custLinFactNeighborY="-366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CA0F9-07AD-4B86-BEDE-E42477D48B4A}" type="pres">
      <dgm:prSet presAssocID="{6DEBC90F-604B-4ACB-A298-7419AA26F2C8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6D50A21-0C13-4915-8EDC-3A8F21CA2DD1}" type="pres">
      <dgm:prSet presAssocID="{5105E71E-2FEC-4093-AFF4-E1F2E8C85FEC}" presName="sibTrans" presStyleCnt="0"/>
      <dgm:spPr/>
    </dgm:pt>
    <dgm:pt modelId="{C494EC3A-5C3F-47B8-B5B2-D77E742CDA84}" type="pres">
      <dgm:prSet presAssocID="{F9DD37A7-90E1-4508-8042-649C62C68C43}" presName="composite" presStyleCnt="0"/>
      <dgm:spPr/>
    </dgm:pt>
    <dgm:pt modelId="{FEE3F1FE-E73A-4DA9-BF91-A6A98CD35CC3}" type="pres">
      <dgm:prSet presAssocID="{F9DD37A7-90E1-4508-8042-649C62C68C43}" presName="bentUpArrow1" presStyleLbl="alignImgPlace1" presStyleIdx="2" presStyleCnt="4" custLinFactNeighborX="-4499" custLinFactNeighborY="-23239"/>
      <dgm:spPr/>
    </dgm:pt>
    <dgm:pt modelId="{DDDCE136-3F30-4971-880E-51F4F5BD19D7}" type="pres">
      <dgm:prSet presAssocID="{F9DD37A7-90E1-4508-8042-649C62C68C43}" presName="ParentText" presStyleLbl="node1" presStyleIdx="2" presStyleCnt="5" custScaleX="171713" custScaleY="84898" custLinFactNeighborX="-2516" custLinFactNeighborY="-898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91CF2-7968-4502-8899-D6EFDF2089B1}" type="pres">
      <dgm:prSet presAssocID="{F9DD37A7-90E1-4508-8042-649C62C68C43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D94F77D-40EF-4414-B51B-D293B4F3E836}" type="pres">
      <dgm:prSet presAssocID="{B9F77396-0CC3-4209-916A-F2CA5067116F}" presName="sibTrans" presStyleCnt="0"/>
      <dgm:spPr/>
    </dgm:pt>
    <dgm:pt modelId="{98819895-4DDE-4931-BD76-275466EC3241}" type="pres">
      <dgm:prSet presAssocID="{D3E438D2-AED2-4A6E-90E5-FC67519E5C36}" presName="composite" presStyleCnt="0"/>
      <dgm:spPr/>
    </dgm:pt>
    <dgm:pt modelId="{EC8860CF-19C7-469F-A337-1C4C1B458E20}" type="pres">
      <dgm:prSet presAssocID="{D3E438D2-AED2-4A6E-90E5-FC67519E5C36}" presName="bentUpArrow1" presStyleLbl="alignImgPlace1" presStyleIdx="3" presStyleCnt="4" custLinFactNeighborX="18685" custLinFactNeighborY="-15920"/>
      <dgm:spPr/>
    </dgm:pt>
    <dgm:pt modelId="{44387BA5-98F7-460F-A0C4-327A27D1A324}" type="pres">
      <dgm:prSet presAssocID="{D3E438D2-AED2-4A6E-90E5-FC67519E5C36}" presName="ParentText" presStyleLbl="node1" presStyleIdx="3" presStyleCnt="5" custScaleX="176840" custScaleY="84029" custLinFactNeighborX="11952" custLinFactNeighborY="-629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92554-16FA-4D82-A1EB-FDC58B0A09A9}" type="pres">
      <dgm:prSet presAssocID="{D3E438D2-AED2-4A6E-90E5-FC67519E5C36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945BA1A-2FD8-4B74-845B-C0D0DA9EA244}" type="pres">
      <dgm:prSet presAssocID="{85E88CC7-24A6-4DE5-8876-F6DA1C8009B4}" presName="sibTrans" presStyleCnt="0"/>
      <dgm:spPr/>
    </dgm:pt>
    <dgm:pt modelId="{C75C9B67-1DAF-4952-B8DE-4BDBEB06AB7D}" type="pres">
      <dgm:prSet presAssocID="{362CD4CE-71A2-4C93-976C-B0B483783AB7}" presName="composite" presStyleCnt="0"/>
      <dgm:spPr/>
    </dgm:pt>
    <dgm:pt modelId="{DD58995D-7D69-428B-9296-246905EDD5FD}" type="pres">
      <dgm:prSet presAssocID="{362CD4CE-71A2-4C93-976C-B0B483783AB7}" presName="ParentText" presStyleLbl="node1" presStyleIdx="4" presStyleCnt="5" custScaleX="173327" custScaleY="73274" custLinFactNeighborX="31451" custLinFactNeighborY="-629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F3EA67-8990-4F7F-9382-4A8D291FFD21}" type="presOf" srcId="{1E29566A-65E2-47E4-9A8E-CFC42CEC9E29}" destId="{D68FA683-012F-463E-9260-718D09EE77B1}" srcOrd="0" destOrd="0" presId="urn:microsoft.com/office/officeart/2005/8/layout/StepDownProcess"/>
    <dgm:cxn modelId="{2227521B-F4EB-4D2B-AF8D-5FA1174EF30A}" srcId="{FEE1E9D8-0BAB-4736-A9A0-461B415E93D3}" destId="{362CD4CE-71A2-4C93-976C-B0B483783AB7}" srcOrd="4" destOrd="0" parTransId="{4DCFB7C3-0C19-4901-B210-B5F869DFB422}" sibTransId="{836586D5-E317-4CC9-A987-052CA55D2FC7}"/>
    <dgm:cxn modelId="{B554EC56-9F93-472C-863F-81DF69A6523A}" srcId="{FEE1E9D8-0BAB-4736-A9A0-461B415E93D3}" destId="{D3E438D2-AED2-4A6E-90E5-FC67519E5C36}" srcOrd="3" destOrd="0" parTransId="{EB27AD6B-0A0C-42BE-90EC-B6F7E762877D}" sibTransId="{85E88CC7-24A6-4DE5-8876-F6DA1C8009B4}"/>
    <dgm:cxn modelId="{61B21BDC-79EC-4E1D-9D6A-5C736436B52C}" type="presOf" srcId="{FEE1E9D8-0BAB-4736-A9A0-461B415E93D3}" destId="{38F1356A-7135-412A-B265-3CD82A1F9144}" srcOrd="0" destOrd="0" presId="urn:microsoft.com/office/officeart/2005/8/layout/StepDownProcess"/>
    <dgm:cxn modelId="{E6D85A0D-2C45-4F20-99C2-F6292153C10D}" srcId="{FEE1E9D8-0BAB-4736-A9A0-461B415E93D3}" destId="{F9DD37A7-90E1-4508-8042-649C62C68C43}" srcOrd="2" destOrd="0" parTransId="{C31855B7-3358-4DD1-9D64-58EBD7D282A4}" sibTransId="{B9F77396-0CC3-4209-916A-F2CA5067116F}"/>
    <dgm:cxn modelId="{E49FFE87-3750-48F4-AF3A-209FC4B350D9}" type="presOf" srcId="{362CD4CE-71A2-4C93-976C-B0B483783AB7}" destId="{DD58995D-7D69-428B-9296-246905EDD5FD}" srcOrd="0" destOrd="0" presId="urn:microsoft.com/office/officeart/2005/8/layout/StepDownProcess"/>
    <dgm:cxn modelId="{3E31CC5F-7C66-4521-86C5-AB6AEC3A04AE}" srcId="{FEE1E9D8-0BAB-4736-A9A0-461B415E93D3}" destId="{6DEBC90F-604B-4ACB-A298-7419AA26F2C8}" srcOrd="1" destOrd="0" parTransId="{7A914723-3E26-452E-9FCA-36900C1CD0CE}" sibTransId="{5105E71E-2FEC-4093-AFF4-E1F2E8C85FEC}"/>
    <dgm:cxn modelId="{391F8449-DC8F-40DB-8527-87ED60510545}" type="presOf" srcId="{F9DD37A7-90E1-4508-8042-649C62C68C43}" destId="{DDDCE136-3F30-4971-880E-51F4F5BD19D7}" srcOrd="0" destOrd="0" presId="urn:microsoft.com/office/officeart/2005/8/layout/StepDownProcess"/>
    <dgm:cxn modelId="{8914B224-3769-4CF4-9DE9-BD87F28319C4}" type="presOf" srcId="{D3E438D2-AED2-4A6E-90E5-FC67519E5C36}" destId="{44387BA5-98F7-460F-A0C4-327A27D1A324}" srcOrd="0" destOrd="0" presId="urn:microsoft.com/office/officeart/2005/8/layout/StepDownProcess"/>
    <dgm:cxn modelId="{09AEA7E0-CC7A-49DC-8761-7857AECA084E}" srcId="{FEE1E9D8-0BAB-4736-A9A0-461B415E93D3}" destId="{1E29566A-65E2-47E4-9A8E-CFC42CEC9E29}" srcOrd="0" destOrd="0" parTransId="{EDB01783-723D-4932-9E53-B187C40CD259}" sibTransId="{27848E0A-4D17-498E-9038-2B75A5465FE2}"/>
    <dgm:cxn modelId="{7E77EF94-BB3E-4195-A41F-9DDB85D87CC8}" type="presOf" srcId="{6DEBC90F-604B-4ACB-A298-7419AA26F2C8}" destId="{78690C54-B548-45EF-AD8E-052D47F0D598}" srcOrd="0" destOrd="0" presId="urn:microsoft.com/office/officeart/2005/8/layout/StepDownProcess"/>
    <dgm:cxn modelId="{C0324A06-5981-457A-B9E2-7D2E4242A304}" type="presParOf" srcId="{38F1356A-7135-412A-B265-3CD82A1F9144}" destId="{658B411F-2B67-44EF-BBF3-7833EBBDD06E}" srcOrd="0" destOrd="0" presId="urn:microsoft.com/office/officeart/2005/8/layout/StepDownProcess"/>
    <dgm:cxn modelId="{4AE379E9-A802-4BA7-85EA-EDBF5C10BECD}" type="presParOf" srcId="{658B411F-2B67-44EF-BBF3-7833EBBDD06E}" destId="{25633906-CE3A-4B03-BAF0-69790D90DB18}" srcOrd="0" destOrd="0" presId="urn:microsoft.com/office/officeart/2005/8/layout/StepDownProcess"/>
    <dgm:cxn modelId="{C6057D6D-44AC-481A-92D5-2BAFEBE3F960}" type="presParOf" srcId="{658B411F-2B67-44EF-BBF3-7833EBBDD06E}" destId="{D68FA683-012F-463E-9260-718D09EE77B1}" srcOrd="1" destOrd="0" presId="urn:microsoft.com/office/officeart/2005/8/layout/StepDownProcess"/>
    <dgm:cxn modelId="{F3BB2FB9-9D74-4EF0-B18E-058C12EB628B}" type="presParOf" srcId="{658B411F-2B67-44EF-BBF3-7833EBBDD06E}" destId="{7C86A57C-D4CB-4BC0-B13A-669D385EE225}" srcOrd="2" destOrd="0" presId="urn:microsoft.com/office/officeart/2005/8/layout/StepDownProcess"/>
    <dgm:cxn modelId="{133951B7-57DC-4163-89C4-71F8C24D91C6}" type="presParOf" srcId="{38F1356A-7135-412A-B265-3CD82A1F9144}" destId="{A70463A7-856D-40B4-9D31-947E56788C4C}" srcOrd="1" destOrd="0" presId="urn:microsoft.com/office/officeart/2005/8/layout/StepDownProcess"/>
    <dgm:cxn modelId="{53E7F0E9-4EF1-4223-AC9B-BC25A878EEA3}" type="presParOf" srcId="{38F1356A-7135-412A-B265-3CD82A1F9144}" destId="{52B976E2-7900-403A-A4B4-0D3B6A6948D0}" srcOrd="2" destOrd="0" presId="urn:microsoft.com/office/officeart/2005/8/layout/StepDownProcess"/>
    <dgm:cxn modelId="{24DE59B3-A064-4E75-A895-583BAEED45E4}" type="presParOf" srcId="{52B976E2-7900-403A-A4B4-0D3B6A6948D0}" destId="{2ADD9B8B-81C6-4E16-AB7D-3E05509206B0}" srcOrd="0" destOrd="0" presId="urn:microsoft.com/office/officeart/2005/8/layout/StepDownProcess"/>
    <dgm:cxn modelId="{F14EA362-2787-472A-8167-147CDD93387D}" type="presParOf" srcId="{52B976E2-7900-403A-A4B4-0D3B6A6948D0}" destId="{78690C54-B548-45EF-AD8E-052D47F0D598}" srcOrd="1" destOrd="0" presId="urn:microsoft.com/office/officeart/2005/8/layout/StepDownProcess"/>
    <dgm:cxn modelId="{7A0E6729-4A3D-4202-A7CB-26B7C9B30A24}" type="presParOf" srcId="{52B976E2-7900-403A-A4B4-0D3B6A6948D0}" destId="{10FCA0F9-07AD-4B86-BEDE-E42477D48B4A}" srcOrd="2" destOrd="0" presId="urn:microsoft.com/office/officeart/2005/8/layout/StepDownProcess"/>
    <dgm:cxn modelId="{04DA5030-150E-452F-AD82-D90AC4C4D036}" type="presParOf" srcId="{38F1356A-7135-412A-B265-3CD82A1F9144}" destId="{26D50A21-0C13-4915-8EDC-3A8F21CA2DD1}" srcOrd="3" destOrd="0" presId="urn:microsoft.com/office/officeart/2005/8/layout/StepDownProcess"/>
    <dgm:cxn modelId="{FCB8F3D5-878C-4C7C-8FCE-389E4A00AAA8}" type="presParOf" srcId="{38F1356A-7135-412A-B265-3CD82A1F9144}" destId="{C494EC3A-5C3F-47B8-B5B2-D77E742CDA84}" srcOrd="4" destOrd="0" presId="urn:microsoft.com/office/officeart/2005/8/layout/StepDownProcess"/>
    <dgm:cxn modelId="{4609FE2C-8C44-44E3-B2BA-70579E8C98ED}" type="presParOf" srcId="{C494EC3A-5C3F-47B8-B5B2-D77E742CDA84}" destId="{FEE3F1FE-E73A-4DA9-BF91-A6A98CD35CC3}" srcOrd="0" destOrd="0" presId="urn:microsoft.com/office/officeart/2005/8/layout/StepDownProcess"/>
    <dgm:cxn modelId="{B30DFA42-6E7D-48D5-A2E1-0F7FE0216362}" type="presParOf" srcId="{C494EC3A-5C3F-47B8-B5B2-D77E742CDA84}" destId="{DDDCE136-3F30-4971-880E-51F4F5BD19D7}" srcOrd="1" destOrd="0" presId="urn:microsoft.com/office/officeart/2005/8/layout/StepDownProcess"/>
    <dgm:cxn modelId="{69007CA1-9675-4001-9F13-C96EE1057721}" type="presParOf" srcId="{C494EC3A-5C3F-47B8-B5B2-D77E742CDA84}" destId="{FF491CF2-7968-4502-8899-D6EFDF2089B1}" srcOrd="2" destOrd="0" presId="urn:microsoft.com/office/officeart/2005/8/layout/StepDownProcess"/>
    <dgm:cxn modelId="{4CA6158C-5962-4D31-AD8C-0F3C8898E0F7}" type="presParOf" srcId="{38F1356A-7135-412A-B265-3CD82A1F9144}" destId="{5D94F77D-40EF-4414-B51B-D293B4F3E836}" srcOrd="5" destOrd="0" presId="urn:microsoft.com/office/officeart/2005/8/layout/StepDownProcess"/>
    <dgm:cxn modelId="{D404CDA5-F63F-41DF-8E1B-603351486AB7}" type="presParOf" srcId="{38F1356A-7135-412A-B265-3CD82A1F9144}" destId="{98819895-4DDE-4931-BD76-275466EC3241}" srcOrd="6" destOrd="0" presId="urn:microsoft.com/office/officeart/2005/8/layout/StepDownProcess"/>
    <dgm:cxn modelId="{0C1E8CFB-DB1A-4BC1-A633-3ACBF09ACCDD}" type="presParOf" srcId="{98819895-4DDE-4931-BD76-275466EC3241}" destId="{EC8860CF-19C7-469F-A337-1C4C1B458E20}" srcOrd="0" destOrd="0" presId="urn:microsoft.com/office/officeart/2005/8/layout/StepDownProcess"/>
    <dgm:cxn modelId="{B4E1A4C0-EF8B-4FA8-AA80-DA22EFED4284}" type="presParOf" srcId="{98819895-4DDE-4931-BD76-275466EC3241}" destId="{44387BA5-98F7-460F-A0C4-327A27D1A324}" srcOrd="1" destOrd="0" presId="urn:microsoft.com/office/officeart/2005/8/layout/StepDownProcess"/>
    <dgm:cxn modelId="{322D71F7-E4BF-4F31-ADD2-CCE604A53BDE}" type="presParOf" srcId="{98819895-4DDE-4931-BD76-275466EC3241}" destId="{10B92554-16FA-4D82-A1EB-FDC58B0A09A9}" srcOrd="2" destOrd="0" presId="urn:microsoft.com/office/officeart/2005/8/layout/StepDownProcess"/>
    <dgm:cxn modelId="{0BBA4C25-E574-4327-BC43-6A037E2B48D2}" type="presParOf" srcId="{38F1356A-7135-412A-B265-3CD82A1F9144}" destId="{D945BA1A-2FD8-4B74-845B-C0D0DA9EA244}" srcOrd="7" destOrd="0" presId="urn:microsoft.com/office/officeart/2005/8/layout/StepDownProcess"/>
    <dgm:cxn modelId="{98DF437D-31A8-4F3B-AF7C-0FF2BED53EC9}" type="presParOf" srcId="{38F1356A-7135-412A-B265-3CD82A1F9144}" destId="{C75C9B67-1DAF-4952-B8DE-4BDBEB06AB7D}" srcOrd="8" destOrd="0" presId="urn:microsoft.com/office/officeart/2005/8/layout/StepDownProcess"/>
    <dgm:cxn modelId="{FBB68071-0CC7-4B3A-8D12-63B22CD53C9E}" type="presParOf" srcId="{C75C9B67-1DAF-4952-B8DE-4BDBEB06AB7D}" destId="{DD58995D-7D69-428B-9296-246905EDD5F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E8B458-4C65-4BCC-BD63-E68937CB20E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D229607F-4BD5-4989-8C35-B11A5E2BF80D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Dễ sử dụng</a:t>
          </a:r>
          <a:endParaRPr lang="en-US"/>
        </a:p>
      </dgm:t>
    </dgm:pt>
    <dgm:pt modelId="{7352BC1B-F099-458F-BFD6-FAB8F489B36C}" type="parTrans" cxnId="{E645D12B-60E1-4D02-BB56-09D04C750F24}">
      <dgm:prSet/>
      <dgm:spPr/>
      <dgm:t>
        <a:bodyPr/>
        <a:lstStyle/>
        <a:p>
          <a:endParaRPr lang="en-US"/>
        </a:p>
      </dgm:t>
    </dgm:pt>
    <dgm:pt modelId="{551B6D0D-FF7C-4768-A15B-B381E0E3D78F}" type="sibTrans" cxnId="{E645D12B-60E1-4D02-BB56-09D04C750F24}">
      <dgm:prSet/>
      <dgm:spPr/>
      <dgm:t>
        <a:bodyPr/>
        <a:lstStyle/>
        <a:p>
          <a:endParaRPr lang="en-US"/>
        </a:p>
      </dgm:t>
    </dgm:pt>
    <dgm:pt modelId="{C0083D7E-1619-456B-827D-1EB5BDFB88D2}">
      <dgm:prSet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Phù hợp với các dự án nhỏ</a:t>
          </a:r>
        </a:p>
      </dgm:t>
    </dgm:pt>
    <dgm:pt modelId="{E594BAFA-F662-4E05-B0CE-17661819B18A}" type="parTrans" cxnId="{66AF1162-115D-4FAA-A4BE-C0E898C11A74}">
      <dgm:prSet/>
      <dgm:spPr/>
      <dgm:t>
        <a:bodyPr/>
        <a:lstStyle/>
        <a:p>
          <a:endParaRPr lang="en-US"/>
        </a:p>
      </dgm:t>
    </dgm:pt>
    <dgm:pt modelId="{2B5DCBE8-B3E0-4791-A3F0-7D8EDA5B5938}" type="sibTrans" cxnId="{66AF1162-115D-4FAA-A4BE-C0E898C11A74}">
      <dgm:prSet/>
      <dgm:spPr/>
      <dgm:t>
        <a:bodyPr/>
        <a:lstStyle/>
        <a:p>
          <a:endParaRPr lang="en-US"/>
        </a:p>
      </dgm:t>
    </dgm:pt>
    <dgm:pt modelId="{C8675652-29A4-4E1D-8161-90983A9F2C78}">
      <dgm:prSet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Cung cấp được nhiều tài liệu hơn cho người đọc</a:t>
          </a:r>
        </a:p>
      </dgm:t>
    </dgm:pt>
    <dgm:pt modelId="{F61B532F-4E41-4996-9C4A-044489ADC559}" type="parTrans" cxnId="{855AE50B-382D-4021-B62A-8104FF509880}">
      <dgm:prSet/>
      <dgm:spPr/>
      <dgm:t>
        <a:bodyPr/>
        <a:lstStyle/>
        <a:p>
          <a:endParaRPr lang="en-US"/>
        </a:p>
      </dgm:t>
    </dgm:pt>
    <dgm:pt modelId="{DB500E19-2CB7-4EE1-9F0E-FA5E29CCD883}" type="sibTrans" cxnId="{855AE50B-382D-4021-B62A-8104FF509880}">
      <dgm:prSet/>
      <dgm:spPr/>
      <dgm:t>
        <a:bodyPr/>
        <a:lstStyle/>
        <a:p>
          <a:endParaRPr lang="en-US"/>
        </a:p>
      </dgm:t>
    </dgm:pt>
    <dgm:pt modelId="{E5BE3E0E-7725-4527-AF97-BABA7ED60594}" type="pres">
      <dgm:prSet presAssocID="{E7E8B458-4C65-4BCC-BD63-E68937CB20E3}" presName="linearFlow" presStyleCnt="0">
        <dgm:presLayoutVars>
          <dgm:dir/>
          <dgm:resizeHandles val="exact"/>
        </dgm:presLayoutVars>
      </dgm:prSet>
      <dgm:spPr/>
    </dgm:pt>
    <dgm:pt modelId="{5CDB01C2-B7A6-4DF3-A2F2-8B6CC0FE7A67}" type="pres">
      <dgm:prSet presAssocID="{D229607F-4BD5-4989-8C35-B11A5E2BF80D}" presName="composite" presStyleCnt="0"/>
      <dgm:spPr/>
    </dgm:pt>
    <dgm:pt modelId="{29822A2F-A826-4620-B32F-1E25515CC836}" type="pres">
      <dgm:prSet presAssocID="{D229607F-4BD5-4989-8C35-B11A5E2BF80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DA5CC77-3686-467C-BDA4-410AA4FF0180}" type="pres">
      <dgm:prSet presAssocID="{D229607F-4BD5-4989-8C35-B11A5E2BF80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71B9F-0A1C-4754-A018-DE1F37A7E0D1}" type="pres">
      <dgm:prSet presAssocID="{551B6D0D-FF7C-4768-A15B-B381E0E3D78F}" presName="spacing" presStyleCnt="0"/>
      <dgm:spPr/>
    </dgm:pt>
    <dgm:pt modelId="{9E0031B4-24D0-4482-BBC0-A54115BDE6C6}" type="pres">
      <dgm:prSet presAssocID="{C0083D7E-1619-456B-827D-1EB5BDFB88D2}" presName="composite" presStyleCnt="0"/>
      <dgm:spPr/>
    </dgm:pt>
    <dgm:pt modelId="{71DF1B1F-93A9-4192-8293-7DC0BAE3AEAF}" type="pres">
      <dgm:prSet presAssocID="{C0083D7E-1619-456B-827D-1EB5BDFB88D2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B585C74B-9D21-4D71-AF2F-A09503D9BFDE}" type="pres">
      <dgm:prSet presAssocID="{C0083D7E-1619-456B-827D-1EB5BDFB88D2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46920-FBD3-4BA2-9FA1-829B33075809}" type="pres">
      <dgm:prSet presAssocID="{2B5DCBE8-B3E0-4791-A3F0-7D8EDA5B5938}" presName="spacing" presStyleCnt="0"/>
      <dgm:spPr/>
    </dgm:pt>
    <dgm:pt modelId="{BB3E634C-C04C-41C2-B162-6892A859F400}" type="pres">
      <dgm:prSet presAssocID="{C8675652-29A4-4E1D-8161-90983A9F2C78}" presName="composite" presStyleCnt="0"/>
      <dgm:spPr/>
    </dgm:pt>
    <dgm:pt modelId="{B0A6190B-26E1-48F8-9673-01D513833327}" type="pres">
      <dgm:prSet presAssocID="{C8675652-29A4-4E1D-8161-90983A9F2C7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B5458D3-15A8-4A54-B4D8-4EEF7A18F0F7}" type="pres">
      <dgm:prSet presAssocID="{C8675652-29A4-4E1D-8161-90983A9F2C78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5AE50B-382D-4021-B62A-8104FF509880}" srcId="{E7E8B458-4C65-4BCC-BD63-E68937CB20E3}" destId="{C8675652-29A4-4E1D-8161-90983A9F2C78}" srcOrd="2" destOrd="0" parTransId="{F61B532F-4E41-4996-9C4A-044489ADC559}" sibTransId="{DB500E19-2CB7-4EE1-9F0E-FA5E29CCD883}"/>
    <dgm:cxn modelId="{8CF7AE18-D7CD-45F4-B62A-8A3AD7ED83C0}" type="presOf" srcId="{C0083D7E-1619-456B-827D-1EB5BDFB88D2}" destId="{B585C74B-9D21-4D71-AF2F-A09503D9BFDE}" srcOrd="0" destOrd="0" presId="urn:microsoft.com/office/officeart/2005/8/layout/vList3"/>
    <dgm:cxn modelId="{AAEDD034-4B46-4F66-8C6B-7C9C55D8FA64}" type="presOf" srcId="{D229607F-4BD5-4989-8C35-B11A5E2BF80D}" destId="{8DA5CC77-3686-467C-BDA4-410AA4FF0180}" srcOrd="0" destOrd="0" presId="urn:microsoft.com/office/officeart/2005/8/layout/vList3"/>
    <dgm:cxn modelId="{E645D12B-60E1-4D02-BB56-09D04C750F24}" srcId="{E7E8B458-4C65-4BCC-BD63-E68937CB20E3}" destId="{D229607F-4BD5-4989-8C35-B11A5E2BF80D}" srcOrd="0" destOrd="0" parTransId="{7352BC1B-F099-458F-BFD6-FAB8F489B36C}" sibTransId="{551B6D0D-FF7C-4768-A15B-B381E0E3D78F}"/>
    <dgm:cxn modelId="{A9FDEC2E-E938-46E2-8020-565564313A32}" type="presOf" srcId="{C8675652-29A4-4E1D-8161-90983A9F2C78}" destId="{3B5458D3-15A8-4A54-B4D8-4EEF7A18F0F7}" srcOrd="0" destOrd="0" presId="urn:microsoft.com/office/officeart/2005/8/layout/vList3"/>
    <dgm:cxn modelId="{844D5208-D973-43CF-9371-7B4459BD1CCC}" type="presOf" srcId="{E7E8B458-4C65-4BCC-BD63-E68937CB20E3}" destId="{E5BE3E0E-7725-4527-AF97-BABA7ED60594}" srcOrd="0" destOrd="0" presId="urn:microsoft.com/office/officeart/2005/8/layout/vList3"/>
    <dgm:cxn modelId="{66AF1162-115D-4FAA-A4BE-C0E898C11A74}" srcId="{E7E8B458-4C65-4BCC-BD63-E68937CB20E3}" destId="{C0083D7E-1619-456B-827D-1EB5BDFB88D2}" srcOrd="1" destOrd="0" parTransId="{E594BAFA-F662-4E05-B0CE-17661819B18A}" sibTransId="{2B5DCBE8-B3E0-4791-A3F0-7D8EDA5B5938}"/>
    <dgm:cxn modelId="{11E8E189-F371-4F86-92F4-C1EFFF88BB15}" type="presParOf" srcId="{E5BE3E0E-7725-4527-AF97-BABA7ED60594}" destId="{5CDB01C2-B7A6-4DF3-A2F2-8B6CC0FE7A67}" srcOrd="0" destOrd="0" presId="urn:microsoft.com/office/officeart/2005/8/layout/vList3"/>
    <dgm:cxn modelId="{FEFE1471-F4BC-4494-AFF1-5223C249BA21}" type="presParOf" srcId="{5CDB01C2-B7A6-4DF3-A2F2-8B6CC0FE7A67}" destId="{29822A2F-A826-4620-B32F-1E25515CC836}" srcOrd="0" destOrd="0" presId="urn:microsoft.com/office/officeart/2005/8/layout/vList3"/>
    <dgm:cxn modelId="{75629683-B1AC-48A4-8B21-183688D24864}" type="presParOf" srcId="{5CDB01C2-B7A6-4DF3-A2F2-8B6CC0FE7A67}" destId="{8DA5CC77-3686-467C-BDA4-410AA4FF0180}" srcOrd="1" destOrd="0" presId="urn:microsoft.com/office/officeart/2005/8/layout/vList3"/>
    <dgm:cxn modelId="{BDDA1A52-7D77-45CB-B6BB-51804111B52B}" type="presParOf" srcId="{E5BE3E0E-7725-4527-AF97-BABA7ED60594}" destId="{43E71B9F-0A1C-4754-A018-DE1F37A7E0D1}" srcOrd="1" destOrd="0" presId="urn:microsoft.com/office/officeart/2005/8/layout/vList3"/>
    <dgm:cxn modelId="{E75CC3C5-A4EC-422B-BB26-BEE7EEC2E4B3}" type="presParOf" srcId="{E5BE3E0E-7725-4527-AF97-BABA7ED60594}" destId="{9E0031B4-24D0-4482-BBC0-A54115BDE6C6}" srcOrd="2" destOrd="0" presId="urn:microsoft.com/office/officeart/2005/8/layout/vList3"/>
    <dgm:cxn modelId="{0EC062D2-563C-4206-AC9E-E42E4F9AEF7D}" type="presParOf" srcId="{9E0031B4-24D0-4482-BBC0-A54115BDE6C6}" destId="{71DF1B1F-93A9-4192-8293-7DC0BAE3AEAF}" srcOrd="0" destOrd="0" presId="urn:microsoft.com/office/officeart/2005/8/layout/vList3"/>
    <dgm:cxn modelId="{008D3619-F9C8-4C80-8A96-DBEBB6FBFE87}" type="presParOf" srcId="{9E0031B4-24D0-4482-BBC0-A54115BDE6C6}" destId="{B585C74B-9D21-4D71-AF2F-A09503D9BFDE}" srcOrd="1" destOrd="0" presId="urn:microsoft.com/office/officeart/2005/8/layout/vList3"/>
    <dgm:cxn modelId="{964B35E5-1F73-4ED3-BAD6-C78A07612AE2}" type="presParOf" srcId="{E5BE3E0E-7725-4527-AF97-BABA7ED60594}" destId="{9F246920-FBD3-4BA2-9FA1-829B33075809}" srcOrd="3" destOrd="0" presId="urn:microsoft.com/office/officeart/2005/8/layout/vList3"/>
    <dgm:cxn modelId="{251D1034-B9CB-4199-B76E-9781D594A48D}" type="presParOf" srcId="{E5BE3E0E-7725-4527-AF97-BABA7ED60594}" destId="{BB3E634C-C04C-41C2-B162-6892A859F400}" srcOrd="4" destOrd="0" presId="urn:microsoft.com/office/officeart/2005/8/layout/vList3"/>
    <dgm:cxn modelId="{DE21BD16-632B-477B-BEDF-CE1801E5BACE}" type="presParOf" srcId="{BB3E634C-C04C-41C2-B162-6892A859F400}" destId="{B0A6190B-26E1-48F8-9673-01D513833327}" srcOrd="0" destOrd="0" presId="urn:microsoft.com/office/officeart/2005/8/layout/vList3"/>
    <dgm:cxn modelId="{D82B7C98-5683-4AC1-8E79-4CF3F01C96A6}" type="presParOf" srcId="{BB3E634C-C04C-41C2-B162-6892A859F400}" destId="{3B5458D3-15A8-4A54-B4D8-4EEF7A18F0F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5DBB25-62FB-43D8-9BBB-CE92C1683EF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06DDDD-77FB-4FDD-BA83-A98F99DE0382}">
      <dgm:prSet phldrT="[Text]" custT="1"/>
      <dgm:spPr/>
      <dgm:t>
        <a:bodyPr/>
        <a:lstStyle/>
        <a:p>
          <a:r>
            <a:rPr lang="en-US" sz="1600" smtClean="0"/>
            <a:t>Nộp bài</a:t>
          </a:r>
          <a:endParaRPr lang="en-US" sz="1600"/>
        </a:p>
      </dgm:t>
    </dgm:pt>
    <dgm:pt modelId="{0EA894D1-D466-47E8-AD35-6F54600CA65D}" type="parTrans" cxnId="{9712F53F-12E1-4069-BDFA-4B40DB5941A6}">
      <dgm:prSet/>
      <dgm:spPr/>
      <dgm:t>
        <a:bodyPr/>
        <a:lstStyle/>
        <a:p>
          <a:endParaRPr lang="en-US"/>
        </a:p>
      </dgm:t>
    </dgm:pt>
    <dgm:pt modelId="{D099B371-F85C-4393-BD0A-203D5ABA9A16}" type="sibTrans" cxnId="{9712F53F-12E1-4069-BDFA-4B40DB5941A6}">
      <dgm:prSet/>
      <dgm:spPr/>
      <dgm:t>
        <a:bodyPr/>
        <a:lstStyle/>
        <a:p>
          <a:endParaRPr lang="en-US"/>
        </a:p>
      </dgm:t>
    </dgm:pt>
    <dgm:pt modelId="{C815ACC7-ED7E-4AE7-81D3-696DA206F2C2}">
      <dgm:prSet phldrT="[Text]" custT="1"/>
      <dgm:spPr/>
      <dgm:t>
        <a:bodyPr/>
        <a:lstStyle/>
        <a:p>
          <a:r>
            <a:rPr lang="en-US" sz="2200" smtClean="0"/>
            <a:t>Hồ Hữu Quang</a:t>
          </a:r>
          <a:endParaRPr lang="en-US" sz="2200"/>
        </a:p>
      </dgm:t>
    </dgm:pt>
    <dgm:pt modelId="{BDBA96A0-4645-467A-9D7C-331F97E9495E}" type="parTrans" cxnId="{8B766741-7A18-4CCA-BB40-29EC417268D4}">
      <dgm:prSet/>
      <dgm:spPr/>
      <dgm:t>
        <a:bodyPr/>
        <a:lstStyle/>
        <a:p>
          <a:endParaRPr lang="en-US"/>
        </a:p>
      </dgm:t>
    </dgm:pt>
    <dgm:pt modelId="{36FCF3B5-148A-4F63-A35B-CF11E126FF32}" type="sibTrans" cxnId="{8B766741-7A18-4CCA-BB40-29EC417268D4}">
      <dgm:prSet/>
      <dgm:spPr/>
      <dgm:t>
        <a:bodyPr/>
        <a:lstStyle/>
        <a:p>
          <a:endParaRPr lang="en-US"/>
        </a:p>
      </dgm:t>
    </dgm:pt>
    <dgm:pt modelId="{157E87F6-E411-448B-BC39-E05B5FF99496}">
      <dgm:prSet phldrT="[Text]" custT="1"/>
      <dgm:spPr/>
      <dgm:t>
        <a:bodyPr/>
        <a:lstStyle/>
        <a:p>
          <a:r>
            <a:rPr lang="en-US" sz="1600" smtClean="0"/>
            <a:t>Quản lý lớp</a:t>
          </a:r>
          <a:endParaRPr lang="en-US" sz="1600"/>
        </a:p>
      </dgm:t>
    </dgm:pt>
    <dgm:pt modelId="{DC881434-DF19-4751-AD32-45FD4E93E95E}" type="parTrans" cxnId="{6908389A-291A-4F94-8D74-BEEB88FDE3C5}">
      <dgm:prSet/>
      <dgm:spPr/>
      <dgm:t>
        <a:bodyPr/>
        <a:lstStyle/>
        <a:p>
          <a:endParaRPr lang="en-US"/>
        </a:p>
      </dgm:t>
    </dgm:pt>
    <dgm:pt modelId="{D4B2C208-CAC1-4DCD-A5D6-E5F2101D765A}" type="sibTrans" cxnId="{6908389A-291A-4F94-8D74-BEEB88FDE3C5}">
      <dgm:prSet/>
      <dgm:spPr/>
      <dgm:t>
        <a:bodyPr/>
        <a:lstStyle/>
        <a:p>
          <a:endParaRPr lang="en-US"/>
        </a:p>
      </dgm:t>
    </dgm:pt>
    <dgm:pt modelId="{B2C95561-76F4-4710-B50F-9F3D58633F3D}">
      <dgm:prSet phldrT="[Text]" custT="1"/>
      <dgm:spPr/>
      <dgm:t>
        <a:bodyPr/>
        <a:lstStyle/>
        <a:p>
          <a:r>
            <a:rPr lang="en-US" sz="1600" smtClean="0"/>
            <a:t>Quản lý sinh viên</a:t>
          </a:r>
          <a:endParaRPr lang="en-US" sz="1600"/>
        </a:p>
      </dgm:t>
    </dgm:pt>
    <dgm:pt modelId="{65010698-86A8-4652-AF95-F0868FB0FE92}" type="parTrans" cxnId="{1345397E-16DA-4F24-9B4F-34791AEB54C0}">
      <dgm:prSet/>
      <dgm:spPr/>
      <dgm:t>
        <a:bodyPr/>
        <a:lstStyle/>
        <a:p>
          <a:endParaRPr lang="en-US"/>
        </a:p>
      </dgm:t>
    </dgm:pt>
    <dgm:pt modelId="{2846AF9E-76F5-4697-A972-1108DE50FBDE}" type="sibTrans" cxnId="{1345397E-16DA-4F24-9B4F-34791AEB54C0}">
      <dgm:prSet/>
      <dgm:spPr/>
      <dgm:t>
        <a:bodyPr/>
        <a:lstStyle/>
        <a:p>
          <a:endParaRPr lang="en-US"/>
        </a:p>
      </dgm:t>
    </dgm:pt>
    <dgm:pt modelId="{F6E149EF-A35C-4C30-A9EC-11C9DB7F5F62}">
      <dgm:prSet phldrT="[Text]" custT="1"/>
      <dgm:spPr/>
      <dgm:t>
        <a:bodyPr/>
        <a:lstStyle/>
        <a:p>
          <a:r>
            <a:rPr lang="en-US" sz="2200" smtClean="0"/>
            <a:t>Lê Đăng Quang</a:t>
          </a:r>
          <a:endParaRPr lang="en-US" sz="2200"/>
        </a:p>
      </dgm:t>
    </dgm:pt>
    <dgm:pt modelId="{4E65B856-A6FB-45BF-8CB0-7BE007896759}" type="parTrans" cxnId="{837D424B-FCE4-4014-8734-A1CC55DAE145}">
      <dgm:prSet/>
      <dgm:spPr/>
      <dgm:t>
        <a:bodyPr/>
        <a:lstStyle/>
        <a:p>
          <a:endParaRPr lang="en-US"/>
        </a:p>
      </dgm:t>
    </dgm:pt>
    <dgm:pt modelId="{0039BD63-B78A-4816-8B9D-BC387E0D9E4D}" type="sibTrans" cxnId="{837D424B-FCE4-4014-8734-A1CC55DAE145}">
      <dgm:prSet/>
      <dgm:spPr/>
      <dgm:t>
        <a:bodyPr/>
        <a:lstStyle/>
        <a:p>
          <a:endParaRPr lang="en-US"/>
        </a:p>
      </dgm:t>
    </dgm:pt>
    <dgm:pt modelId="{4F29FACF-1721-424C-AC82-1B83D8D5DAE9}">
      <dgm:prSet phldrT="[Text]" custT="1"/>
      <dgm:spPr/>
      <dgm:t>
        <a:bodyPr/>
        <a:lstStyle/>
        <a:p>
          <a:r>
            <a:rPr lang="en-US" sz="1600" smtClean="0"/>
            <a:t>Chọn đề tài</a:t>
          </a:r>
          <a:endParaRPr lang="en-US" sz="1600"/>
        </a:p>
      </dgm:t>
    </dgm:pt>
    <dgm:pt modelId="{41076674-A940-45F5-AC2A-553938F858FB}" type="parTrans" cxnId="{09BEC3D4-1452-4425-9985-EAEA5162CA85}">
      <dgm:prSet/>
      <dgm:spPr/>
      <dgm:t>
        <a:bodyPr/>
        <a:lstStyle/>
        <a:p>
          <a:endParaRPr lang="en-US"/>
        </a:p>
      </dgm:t>
    </dgm:pt>
    <dgm:pt modelId="{02622797-6438-4A84-8B78-0FE42A148EF3}" type="sibTrans" cxnId="{09BEC3D4-1452-4425-9985-EAEA5162CA85}">
      <dgm:prSet/>
      <dgm:spPr/>
      <dgm:t>
        <a:bodyPr/>
        <a:lstStyle/>
        <a:p>
          <a:endParaRPr lang="en-US"/>
        </a:p>
      </dgm:t>
    </dgm:pt>
    <dgm:pt modelId="{81E0212B-6970-4FAF-B813-A1021DD38F03}">
      <dgm:prSet phldrT="[Text]" custT="1"/>
      <dgm:spPr/>
      <dgm:t>
        <a:bodyPr/>
        <a:lstStyle/>
        <a:p>
          <a:r>
            <a:rPr lang="en-US" sz="1600" smtClean="0"/>
            <a:t>Thông báo</a:t>
          </a:r>
          <a:endParaRPr lang="en-US" sz="1600"/>
        </a:p>
      </dgm:t>
    </dgm:pt>
    <dgm:pt modelId="{B53A896A-53D9-43CF-9DE5-D1B281808EFA}" type="parTrans" cxnId="{93A82B99-FA08-4FC2-BEDC-CBAAB118E5D8}">
      <dgm:prSet/>
      <dgm:spPr/>
      <dgm:t>
        <a:bodyPr/>
        <a:lstStyle/>
        <a:p>
          <a:endParaRPr lang="en-US"/>
        </a:p>
      </dgm:t>
    </dgm:pt>
    <dgm:pt modelId="{7A10A9D8-044B-4706-8F62-70FA949800B8}" type="sibTrans" cxnId="{93A82B99-FA08-4FC2-BEDC-CBAAB118E5D8}">
      <dgm:prSet/>
      <dgm:spPr/>
      <dgm:t>
        <a:bodyPr/>
        <a:lstStyle/>
        <a:p>
          <a:endParaRPr lang="en-US"/>
        </a:p>
      </dgm:t>
    </dgm:pt>
    <dgm:pt modelId="{936C682A-C269-4A51-BBCE-3362CB5CA0F7}">
      <dgm:prSet phldrT="[Text]" custT="1"/>
      <dgm:spPr/>
      <dgm:t>
        <a:bodyPr/>
        <a:lstStyle/>
        <a:p>
          <a:r>
            <a:rPr lang="en-US" sz="2200" smtClean="0"/>
            <a:t>Mẫn Văn Quân</a:t>
          </a:r>
          <a:endParaRPr lang="en-US" sz="2200"/>
        </a:p>
      </dgm:t>
    </dgm:pt>
    <dgm:pt modelId="{31D3C5AB-A9BE-41DA-9B35-1BCB6B566DD9}" type="sibTrans" cxnId="{A28CD529-EAC6-4C51-A3C7-0D5CCD4F921A}">
      <dgm:prSet/>
      <dgm:spPr/>
      <dgm:t>
        <a:bodyPr/>
        <a:lstStyle/>
        <a:p>
          <a:endParaRPr lang="en-US"/>
        </a:p>
      </dgm:t>
    </dgm:pt>
    <dgm:pt modelId="{3B5CAB6A-6059-433E-9BDA-C486DA0A2523}" type="parTrans" cxnId="{A28CD529-EAC6-4C51-A3C7-0D5CCD4F921A}">
      <dgm:prSet/>
      <dgm:spPr/>
      <dgm:t>
        <a:bodyPr/>
        <a:lstStyle/>
        <a:p>
          <a:endParaRPr lang="en-US"/>
        </a:p>
      </dgm:t>
    </dgm:pt>
    <dgm:pt modelId="{9DDF7A5B-E5B7-4E33-928E-3F474D6A0153}">
      <dgm:prSet phldrT="[Text]" custT="1"/>
      <dgm:spPr/>
      <dgm:t>
        <a:bodyPr/>
        <a:lstStyle/>
        <a:p>
          <a:r>
            <a:rPr lang="en-US" sz="2200" smtClean="0"/>
            <a:t>Phạm Ích Quảng</a:t>
          </a:r>
          <a:endParaRPr lang="en-US" sz="2200"/>
        </a:p>
      </dgm:t>
    </dgm:pt>
    <dgm:pt modelId="{91B4177D-9E1B-43DF-A13C-375215575006}" type="parTrans" cxnId="{992C919D-BEBA-4F65-BECD-63D6632430F9}">
      <dgm:prSet/>
      <dgm:spPr/>
      <dgm:t>
        <a:bodyPr/>
        <a:lstStyle/>
        <a:p>
          <a:endParaRPr lang="en-US"/>
        </a:p>
      </dgm:t>
    </dgm:pt>
    <dgm:pt modelId="{2359FEB5-9FE7-4211-B7C1-804AD190A6FD}" type="sibTrans" cxnId="{992C919D-BEBA-4F65-BECD-63D6632430F9}">
      <dgm:prSet/>
      <dgm:spPr/>
      <dgm:t>
        <a:bodyPr/>
        <a:lstStyle/>
        <a:p>
          <a:endParaRPr lang="en-US"/>
        </a:p>
      </dgm:t>
    </dgm:pt>
    <dgm:pt modelId="{25A171D1-0BD0-42F0-BB88-6912001BC9B8}">
      <dgm:prSet phldrT="[Text]" custT="1"/>
      <dgm:spPr/>
      <dgm:t>
        <a:bodyPr/>
        <a:lstStyle/>
        <a:p>
          <a:r>
            <a:rPr lang="en-US" sz="2200" smtClean="0"/>
            <a:t>Phạm Thanh Quý</a:t>
          </a:r>
          <a:endParaRPr lang="en-US" sz="2200"/>
        </a:p>
      </dgm:t>
    </dgm:pt>
    <dgm:pt modelId="{F6F05828-8E94-4047-BB04-DEC1F0193506}" type="parTrans" cxnId="{93564BBB-AA14-4724-89A5-CDBC2882AFCE}">
      <dgm:prSet/>
      <dgm:spPr/>
      <dgm:t>
        <a:bodyPr/>
        <a:lstStyle/>
        <a:p>
          <a:endParaRPr lang="en-US"/>
        </a:p>
      </dgm:t>
    </dgm:pt>
    <dgm:pt modelId="{ACDF74B2-3135-4A0E-A779-241F72B97A0D}" type="sibTrans" cxnId="{93564BBB-AA14-4724-89A5-CDBC2882AFCE}">
      <dgm:prSet/>
      <dgm:spPr/>
      <dgm:t>
        <a:bodyPr/>
        <a:lstStyle/>
        <a:p>
          <a:endParaRPr lang="en-US"/>
        </a:p>
      </dgm:t>
    </dgm:pt>
    <dgm:pt modelId="{B9850AEC-A858-49B0-976C-E3C79E4AC6AA}">
      <dgm:prSet phldrT="[Text]" custT="1"/>
      <dgm:spPr/>
      <dgm:t>
        <a:bodyPr/>
        <a:lstStyle/>
        <a:p>
          <a:r>
            <a:rPr lang="en-US" sz="1600" smtClean="0"/>
            <a:t>Xuất file đánh giá</a:t>
          </a:r>
          <a:endParaRPr lang="en-US" sz="1600"/>
        </a:p>
      </dgm:t>
    </dgm:pt>
    <dgm:pt modelId="{CF721C80-50F3-4E3C-ADAF-C985CB6D9E30}" type="parTrans" cxnId="{2F1BA4D9-60FB-4819-87C0-8F65436FA116}">
      <dgm:prSet/>
      <dgm:spPr/>
      <dgm:t>
        <a:bodyPr/>
        <a:lstStyle/>
        <a:p>
          <a:endParaRPr lang="en-US"/>
        </a:p>
      </dgm:t>
    </dgm:pt>
    <dgm:pt modelId="{9137B27D-FA0F-483F-ABE4-D993AEB1758E}" type="sibTrans" cxnId="{2F1BA4D9-60FB-4819-87C0-8F65436FA116}">
      <dgm:prSet/>
      <dgm:spPr/>
      <dgm:t>
        <a:bodyPr/>
        <a:lstStyle/>
        <a:p>
          <a:endParaRPr lang="en-US"/>
        </a:p>
      </dgm:t>
    </dgm:pt>
    <dgm:pt modelId="{E9C0A174-24B1-49ED-8470-C3A59C1EAF61}">
      <dgm:prSet phldrT="[Text]" custT="1"/>
      <dgm:spPr/>
      <dgm:t>
        <a:bodyPr/>
        <a:lstStyle/>
        <a:p>
          <a:r>
            <a:rPr lang="en-US" sz="1600" smtClean="0"/>
            <a:t>Xem đánh giá</a:t>
          </a:r>
          <a:endParaRPr lang="en-US" sz="1600"/>
        </a:p>
      </dgm:t>
    </dgm:pt>
    <dgm:pt modelId="{1A7EEB38-A370-4E55-A818-1E9D24EFE51C}" type="parTrans" cxnId="{9E131653-B638-47C5-9146-D4696BAE0121}">
      <dgm:prSet/>
      <dgm:spPr/>
      <dgm:t>
        <a:bodyPr/>
        <a:lstStyle/>
        <a:p>
          <a:endParaRPr lang="en-US"/>
        </a:p>
      </dgm:t>
    </dgm:pt>
    <dgm:pt modelId="{39B6B511-AC53-4A77-B7E8-D166DD60735A}" type="sibTrans" cxnId="{9E131653-B638-47C5-9146-D4696BAE0121}">
      <dgm:prSet/>
      <dgm:spPr/>
      <dgm:t>
        <a:bodyPr/>
        <a:lstStyle/>
        <a:p>
          <a:endParaRPr lang="en-US"/>
        </a:p>
      </dgm:t>
    </dgm:pt>
    <dgm:pt modelId="{4B6F11A4-2A29-429E-B443-50BB37D452B7}">
      <dgm:prSet phldrT="[Text]" custT="1"/>
      <dgm:spPr/>
      <dgm:t>
        <a:bodyPr/>
        <a:lstStyle/>
        <a:p>
          <a:r>
            <a:rPr lang="en-US" sz="1600" smtClean="0"/>
            <a:t>Đăng nhập</a:t>
          </a:r>
          <a:endParaRPr lang="en-US" sz="1600"/>
        </a:p>
      </dgm:t>
    </dgm:pt>
    <dgm:pt modelId="{2F154D98-4DB0-4909-A7FC-5FEBD871150A}" type="parTrans" cxnId="{BEA8EF7A-E52F-4FA3-9844-2381810C0C83}">
      <dgm:prSet/>
      <dgm:spPr/>
      <dgm:t>
        <a:bodyPr/>
        <a:lstStyle/>
        <a:p>
          <a:endParaRPr lang="en-US"/>
        </a:p>
      </dgm:t>
    </dgm:pt>
    <dgm:pt modelId="{14537749-4BE7-4B04-B85D-E49A6326C204}" type="sibTrans" cxnId="{BEA8EF7A-E52F-4FA3-9844-2381810C0C83}">
      <dgm:prSet/>
      <dgm:spPr/>
      <dgm:t>
        <a:bodyPr/>
        <a:lstStyle/>
        <a:p>
          <a:endParaRPr lang="en-US"/>
        </a:p>
      </dgm:t>
    </dgm:pt>
    <dgm:pt modelId="{552D1AAC-B2D6-4FE7-9420-B551B9EC25FA}">
      <dgm:prSet phldrT="[Text]" custT="1"/>
      <dgm:spPr/>
      <dgm:t>
        <a:bodyPr/>
        <a:lstStyle/>
        <a:p>
          <a:r>
            <a:rPr lang="en-US" sz="1600" smtClean="0"/>
            <a:t>Đánh giá</a:t>
          </a:r>
          <a:endParaRPr lang="en-US" sz="1600"/>
        </a:p>
      </dgm:t>
    </dgm:pt>
    <dgm:pt modelId="{89F4BFB2-C5BD-49DB-88A5-03765DD252A0}" type="parTrans" cxnId="{B98F2590-0102-48AA-A3D8-FDBA4584580E}">
      <dgm:prSet/>
      <dgm:spPr/>
      <dgm:t>
        <a:bodyPr/>
        <a:lstStyle/>
        <a:p>
          <a:endParaRPr lang="en-US"/>
        </a:p>
      </dgm:t>
    </dgm:pt>
    <dgm:pt modelId="{79F6FC37-DAFB-4EDC-A221-CA22C52503ED}" type="sibTrans" cxnId="{B98F2590-0102-48AA-A3D8-FDBA4584580E}">
      <dgm:prSet/>
      <dgm:spPr/>
      <dgm:t>
        <a:bodyPr/>
        <a:lstStyle/>
        <a:p>
          <a:endParaRPr lang="en-US"/>
        </a:p>
      </dgm:t>
    </dgm:pt>
    <dgm:pt modelId="{E51D1530-9242-4427-80C9-69309A487BD3}">
      <dgm:prSet phldrT="[Text]" custT="1"/>
      <dgm:spPr/>
      <dgm:t>
        <a:bodyPr/>
        <a:lstStyle/>
        <a:p>
          <a:r>
            <a:rPr lang="en-US" sz="1600" smtClean="0"/>
            <a:t>Công việc</a:t>
          </a:r>
          <a:endParaRPr lang="en-US" sz="1600"/>
        </a:p>
      </dgm:t>
    </dgm:pt>
    <dgm:pt modelId="{9589EAF1-9466-45EE-8268-804FB61A1A7F}" type="parTrans" cxnId="{24758D46-0772-44CD-86D2-3D4B820C3623}">
      <dgm:prSet/>
      <dgm:spPr/>
      <dgm:t>
        <a:bodyPr/>
        <a:lstStyle/>
        <a:p>
          <a:endParaRPr lang="en-US"/>
        </a:p>
      </dgm:t>
    </dgm:pt>
    <dgm:pt modelId="{A9C92B25-2769-49C7-A5FF-D42916E7EE2A}" type="sibTrans" cxnId="{24758D46-0772-44CD-86D2-3D4B820C3623}">
      <dgm:prSet/>
      <dgm:spPr/>
      <dgm:t>
        <a:bodyPr/>
        <a:lstStyle/>
        <a:p>
          <a:endParaRPr lang="en-US"/>
        </a:p>
      </dgm:t>
    </dgm:pt>
    <dgm:pt modelId="{3786BEF9-51EB-4D13-BA0E-148B49A017CF}">
      <dgm:prSet phldrT="[Text]" custT="1"/>
      <dgm:spPr/>
      <dgm:t>
        <a:bodyPr/>
        <a:lstStyle/>
        <a:p>
          <a:r>
            <a:rPr lang="en-US" sz="1600" smtClean="0"/>
            <a:t>Đăng xuất</a:t>
          </a:r>
          <a:endParaRPr lang="en-US" sz="1600"/>
        </a:p>
      </dgm:t>
    </dgm:pt>
    <dgm:pt modelId="{E5344131-6897-4440-9BB0-6AE018A98C1C}" type="parTrans" cxnId="{36589936-5DC7-4C8D-9E89-AB2170D5833B}">
      <dgm:prSet/>
      <dgm:spPr/>
      <dgm:t>
        <a:bodyPr/>
        <a:lstStyle/>
        <a:p>
          <a:endParaRPr lang="en-US"/>
        </a:p>
      </dgm:t>
    </dgm:pt>
    <dgm:pt modelId="{4EC1F93C-BB75-4897-862E-42952B935561}" type="sibTrans" cxnId="{36589936-5DC7-4C8D-9E89-AB2170D5833B}">
      <dgm:prSet/>
      <dgm:spPr/>
      <dgm:t>
        <a:bodyPr/>
        <a:lstStyle/>
        <a:p>
          <a:endParaRPr lang="en-US"/>
        </a:p>
      </dgm:t>
    </dgm:pt>
    <dgm:pt modelId="{3D183262-B926-4F8A-98AA-51E6A2864496}">
      <dgm:prSet phldrT="[Text]" custT="1"/>
      <dgm:spPr/>
      <dgm:t>
        <a:bodyPr/>
        <a:lstStyle/>
        <a:p>
          <a:r>
            <a:rPr lang="en-US" sz="1600" smtClean="0"/>
            <a:t>Xem thông báo</a:t>
          </a:r>
          <a:endParaRPr lang="en-US" sz="1600"/>
        </a:p>
      </dgm:t>
    </dgm:pt>
    <dgm:pt modelId="{282EEB9D-2348-47C4-970F-58F1115A8AF0}" type="parTrans" cxnId="{74DC4412-919F-4194-8CB4-0645698C0DA5}">
      <dgm:prSet/>
      <dgm:spPr/>
      <dgm:t>
        <a:bodyPr/>
        <a:lstStyle/>
        <a:p>
          <a:endParaRPr lang="en-US"/>
        </a:p>
      </dgm:t>
    </dgm:pt>
    <dgm:pt modelId="{CAAA79A6-5A25-417E-805C-9A3253893261}" type="sibTrans" cxnId="{74DC4412-919F-4194-8CB4-0645698C0DA5}">
      <dgm:prSet/>
      <dgm:spPr/>
      <dgm:t>
        <a:bodyPr/>
        <a:lstStyle/>
        <a:p>
          <a:endParaRPr lang="en-US"/>
        </a:p>
      </dgm:t>
    </dgm:pt>
    <dgm:pt modelId="{F201528D-FD4F-46F2-AB53-99C9632593FC}" type="pres">
      <dgm:prSet presAssocID="{4D5DBB25-62FB-43D8-9BBB-CE92C1683E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B4B170-57BA-4DB7-BAE8-A6B868F51F78}" type="pres">
      <dgm:prSet presAssocID="{936C682A-C269-4A51-BBCE-3362CB5CA0F7}" presName="linNode" presStyleCnt="0"/>
      <dgm:spPr/>
    </dgm:pt>
    <dgm:pt modelId="{FFED71E9-689C-4B56-B12E-044A2EBA9B64}" type="pres">
      <dgm:prSet presAssocID="{936C682A-C269-4A51-BBCE-3362CB5CA0F7}" presName="parentText" presStyleLbl="node1" presStyleIdx="0" presStyleCnt="5" custScaleY="752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80CC6-8A8F-4E9D-BB50-C2CE576F4A6E}" type="pres">
      <dgm:prSet presAssocID="{936C682A-C269-4A51-BBCE-3362CB5CA0F7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44317-15CC-4F8D-B3EE-1D70C60BE484}" type="pres">
      <dgm:prSet presAssocID="{31D3C5AB-A9BE-41DA-9B35-1BCB6B566DD9}" presName="sp" presStyleCnt="0"/>
      <dgm:spPr/>
    </dgm:pt>
    <dgm:pt modelId="{AE6ED97F-ED71-454C-8051-8D97D3F0AD1C}" type="pres">
      <dgm:prSet presAssocID="{C815ACC7-ED7E-4AE7-81D3-696DA206F2C2}" presName="linNode" presStyleCnt="0"/>
      <dgm:spPr/>
    </dgm:pt>
    <dgm:pt modelId="{F4E64C42-2A82-4567-AA07-D262A720BCF6}" type="pres">
      <dgm:prSet presAssocID="{C815ACC7-ED7E-4AE7-81D3-696DA206F2C2}" presName="parentText" presStyleLbl="node1" presStyleIdx="1" presStyleCnt="5" custScaleY="71935" custLinFactNeighborX="142" custLinFactNeighborY="-28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29539-7882-4AA0-9814-B93F59A32C60}" type="pres">
      <dgm:prSet presAssocID="{C815ACC7-ED7E-4AE7-81D3-696DA206F2C2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88085-E517-42E0-B5AE-B2DBAC2765AA}" type="pres">
      <dgm:prSet presAssocID="{36FCF3B5-148A-4F63-A35B-CF11E126FF32}" presName="sp" presStyleCnt="0"/>
      <dgm:spPr/>
    </dgm:pt>
    <dgm:pt modelId="{AD296E93-42DE-4FC0-8700-50A356C49B3E}" type="pres">
      <dgm:prSet presAssocID="{F6E149EF-A35C-4C30-A9EC-11C9DB7F5F62}" presName="linNode" presStyleCnt="0"/>
      <dgm:spPr/>
    </dgm:pt>
    <dgm:pt modelId="{C97D0104-B5B9-46E6-977A-D422189FE458}" type="pres">
      <dgm:prSet presAssocID="{F6E149EF-A35C-4C30-A9EC-11C9DB7F5F62}" presName="parentText" presStyleLbl="node1" presStyleIdx="2" presStyleCnt="5" custScaleY="772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F65397-D255-4E15-9818-7DFE539D674D}" type="pres">
      <dgm:prSet presAssocID="{F6E149EF-A35C-4C30-A9EC-11C9DB7F5F62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39045-A1AD-4850-B063-4E00D6B37125}" type="pres">
      <dgm:prSet presAssocID="{0039BD63-B78A-4816-8B9D-BC387E0D9E4D}" presName="sp" presStyleCnt="0"/>
      <dgm:spPr/>
    </dgm:pt>
    <dgm:pt modelId="{8221898C-0B7C-4304-969B-15FF2FABCC90}" type="pres">
      <dgm:prSet presAssocID="{9DDF7A5B-E5B7-4E33-928E-3F474D6A0153}" presName="linNode" presStyleCnt="0"/>
      <dgm:spPr/>
    </dgm:pt>
    <dgm:pt modelId="{DC675A05-7A42-4850-AAEA-CB6A25D54053}" type="pres">
      <dgm:prSet presAssocID="{9DDF7A5B-E5B7-4E33-928E-3F474D6A0153}" presName="parentText" presStyleLbl="node1" presStyleIdx="3" presStyleCnt="5" custScaleY="752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C250F-F203-4690-A1C3-6C55E6E9C09C}" type="pres">
      <dgm:prSet presAssocID="{9DDF7A5B-E5B7-4E33-928E-3F474D6A015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8EEE9-8349-441D-820B-E6297E4ED843}" type="pres">
      <dgm:prSet presAssocID="{2359FEB5-9FE7-4211-B7C1-804AD190A6FD}" presName="sp" presStyleCnt="0"/>
      <dgm:spPr/>
    </dgm:pt>
    <dgm:pt modelId="{C3EE7715-191C-472E-B303-DC8AC3F098C1}" type="pres">
      <dgm:prSet presAssocID="{25A171D1-0BD0-42F0-BB88-6912001BC9B8}" presName="linNode" presStyleCnt="0"/>
      <dgm:spPr/>
    </dgm:pt>
    <dgm:pt modelId="{C1CB8229-7A92-4194-AAB7-80EC577C1F42}" type="pres">
      <dgm:prSet presAssocID="{25A171D1-0BD0-42F0-BB88-6912001BC9B8}" presName="parentText" presStyleLbl="node1" presStyleIdx="4" presStyleCnt="5" custScaleY="714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A8CE4F-BA65-40C2-A075-5738BCE45898}" type="pres">
      <dgm:prSet presAssocID="{25A171D1-0BD0-42F0-BB88-6912001BC9B8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4E02D7-D45A-4116-B910-7E01686566E7}" type="presOf" srcId="{F6E149EF-A35C-4C30-A9EC-11C9DB7F5F62}" destId="{C97D0104-B5B9-46E6-977A-D422189FE458}" srcOrd="0" destOrd="0" presId="urn:microsoft.com/office/officeart/2005/8/layout/vList5"/>
    <dgm:cxn modelId="{35003196-0E2F-445D-BD53-10EC9C3A0F38}" type="presOf" srcId="{6006DDDD-77FB-4FDD-BA83-A98F99DE0382}" destId="{F9B80CC6-8A8F-4E9D-BB50-C2CE576F4A6E}" srcOrd="0" destOrd="0" presId="urn:microsoft.com/office/officeart/2005/8/layout/vList5"/>
    <dgm:cxn modelId="{4A0BBDC8-9308-4E70-95DF-9C7726451512}" type="presOf" srcId="{E51D1530-9242-4427-80C9-69309A487BD3}" destId="{4BA8CE4F-BA65-40C2-A075-5738BCE45898}" srcOrd="0" destOrd="0" presId="urn:microsoft.com/office/officeart/2005/8/layout/vList5"/>
    <dgm:cxn modelId="{5F4CDE42-2ADA-497C-9A6C-7A98DE7C9529}" type="presOf" srcId="{4B6F11A4-2A29-429E-B443-50BB37D452B7}" destId="{99CC250F-F203-4690-A1C3-6C55E6E9C09C}" srcOrd="0" destOrd="0" presId="urn:microsoft.com/office/officeart/2005/8/layout/vList5"/>
    <dgm:cxn modelId="{6908389A-291A-4F94-8D74-BEEB88FDE3C5}" srcId="{C815ACC7-ED7E-4AE7-81D3-696DA206F2C2}" destId="{157E87F6-E411-448B-BC39-E05B5FF99496}" srcOrd="0" destOrd="0" parTransId="{DC881434-DF19-4751-AD32-45FD4E93E95E}" sibTransId="{D4B2C208-CAC1-4DCD-A5D6-E5F2101D765A}"/>
    <dgm:cxn modelId="{B8A8B481-09A8-4927-AB6B-9945A2617E6D}" type="presOf" srcId="{B9850AEC-A858-49B0-976C-E3C79E4AC6AA}" destId="{F9B80CC6-8A8F-4E9D-BB50-C2CE576F4A6E}" srcOrd="0" destOrd="2" presId="urn:microsoft.com/office/officeart/2005/8/layout/vList5"/>
    <dgm:cxn modelId="{36589936-5DC7-4C8D-9E89-AB2170D5833B}" srcId="{25A171D1-0BD0-42F0-BB88-6912001BC9B8}" destId="{3786BEF9-51EB-4D13-BA0E-148B49A017CF}" srcOrd="1" destOrd="0" parTransId="{E5344131-6897-4440-9BB0-6AE018A98C1C}" sibTransId="{4EC1F93C-BB75-4897-862E-42952B935561}"/>
    <dgm:cxn modelId="{837D424B-FCE4-4014-8734-A1CC55DAE145}" srcId="{4D5DBB25-62FB-43D8-9BBB-CE92C1683EF8}" destId="{F6E149EF-A35C-4C30-A9EC-11C9DB7F5F62}" srcOrd="2" destOrd="0" parTransId="{4E65B856-A6FB-45BF-8CB0-7BE007896759}" sibTransId="{0039BD63-B78A-4816-8B9D-BC387E0D9E4D}"/>
    <dgm:cxn modelId="{7D39279C-0BA3-4791-B6D2-0A97E5B5A675}" type="presOf" srcId="{25A171D1-0BD0-42F0-BB88-6912001BC9B8}" destId="{C1CB8229-7A92-4194-AAB7-80EC577C1F42}" srcOrd="0" destOrd="0" presId="urn:microsoft.com/office/officeart/2005/8/layout/vList5"/>
    <dgm:cxn modelId="{49951341-22FB-44E5-ADCF-E71BCAD38CD4}" type="presOf" srcId="{9DDF7A5B-E5B7-4E33-928E-3F474D6A0153}" destId="{DC675A05-7A42-4850-AAEA-CB6A25D54053}" srcOrd="0" destOrd="0" presId="urn:microsoft.com/office/officeart/2005/8/layout/vList5"/>
    <dgm:cxn modelId="{9E131653-B638-47C5-9146-D4696BAE0121}" srcId="{F6E149EF-A35C-4C30-A9EC-11C9DB7F5F62}" destId="{E9C0A174-24B1-49ED-8470-C3A59C1EAF61}" srcOrd="2" destOrd="0" parTransId="{1A7EEB38-A370-4E55-A818-1E9D24EFE51C}" sibTransId="{39B6B511-AC53-4A77-B7E8-D166DD60735A}"/>
    <dgm:cxn modelId="{9712F53F-12E1-4069-BDFA-4B40DB5941A6}" srcId="{936C682A-C269-4A51-BBCE-3362CB5CA0F7}" destId="{6006DDDD-77FB-4FDD-BA83-A98F99DE0382}" srcOrd="0" destOrd="0" parTransId="{0EA894D1-D466-47E8-AD35-6F54600CA65D}" sibTransId="{D099B371-F85C-4393-BD0A-203D5ABA9A16}"/>
    <dgm:cxn modelId="{93A82B99-FA08-4FC2-BEDC-CBAAB118E5D8}" srcId="{F6E149EF-A35C-4C30-A9EC-11C9DB7F5F62}" destId="{81E0212B-6970-4FAF-B813-A1021DD38F03}" srcOrd="1" destOrd="0" parTransId="{B53A896A-53D9-43CF-9DE5-D1B281808EFA}" sibTransId="{7A10A9D8-044B-4706-8F62-70FA949800B8}"/>
    <dgm:cxn modelId="{2185A921-5F7D-46D3-A097-74EE4C48C5C4}" type="presOf" srcId="{81E0212B-6970-4FAF-B813-A1021DD38F03}" destId="{B2F65397-D255-4E15-9818-7DFE539D674D}" srcOrd="0" destOrd="1" presId="urn:microsoft.com/office/officeart/2005/8/layout/vList5"/>
    <dgm:cxn modelId="{4B745B4F-1BFF-47DA-A079-DA32AB13D1F3}" type="presOf" srcId="{C815ACC7-ED7E-4AE7-81D3-696DA206F2C2}" destId="{F4E64C42-2A82-4567-AA07-D262A720BCF6}" srcOrd="0" destOrd="0" presId="urn:microsoft.com/office/officeart/2005/8/layout/vList5"/>
    <dgm:cxn modelId="{09BEC3D4-1452-4425-9985-EAEA5162CA85}" srcId="{F6E149EF-A35C-4C30-A9EC-11C9DB7F5F62}" destId="{4F29FACF-1721-424C-AC82-1B83D8D5DAE9}" srcOrd="0" destOrd="0" parTransId="{41076674-A940-45F5-AC2A-553938F858FB}" sibTransId="{02622797-6438-4A84-8B78-0FE42A148EF3}"/>
    <dgm:cxn modelId="{74DC4412-919F-4194-8CB4-0645698C0DA5}" srcId="{936C682A-C269-4A51-BBCE-3362CB5CA0F7}" destId="{3D183262-B926-4F8A-98AA-51E6A2864496}" srcOrd="1" destOrd="0" parTransId="{282EEB9D-2348-47C4-970F-58F1115A8AF0}" sibTransId="{CAAA79A6-5A25-417E-805C-9A3253893261}"/>
    <dgm:cxn modelId="{BAAFBAF9-6CF5-49E8-8057-CC7A5FDFB4D6}" type="presOf" srcId="{B2C95561-76F4-4710-B50F-9F3D58633F3D}" destId="{86D29539-7882-4AA0-9814-B93F59A32C60}" srcOrd="0" destOrd="1" presId="urn:microsoft.com/office/officeart/2005/8/layout/vList5"/>
    <dgm:cxn modelId="{F669129D-D3DE-4A94-B339-02874E7F63C4}" type="presOf" srcId="{3786BEF9-51EB-4D13-BA0E-148B49A017CF}" destId="{4BA8CE4F-BA65-40C2-A075-5738BCE45898}" srcOrd="0" destOrd="1" presId="urn:microsoft.com/office/officeart/2005/8/layout/vList5"/>
    <dgm:cxn modelId="{B98F2590-0102-48AA-A3D8-FDBA4584580E}" srcId="{9DDF7A5B-E5B7-4E33-928E-3F474D6A0153}" destId="{552D1AAC-B2D6-4FE7-9420-B551B9EC25FA}" srcOrd="1" destOrd="0" parTransId="{89F4BFB2-C5BD-49DB-88A5-03765DD252A0}" sibTransId="{79F6FC37-DAFB-4EDC-A221-CA22C52503ED}"/>
    <dgm:cxn modelId="{B609E2C3-FFE9-46C1-8971-7847B07F5C0C}" type="presOf" srcId="{936C682A-C269-4A51-BBCE-3362CB5CA0F7}" destId="{FFED71E9-689C-4B56-B12E-044A2EBA9B64}" srcOrd="0" destOrd="0" presId="urn:microsoft.com/office/officeart/2005/8/layout/vList5"/>
    <dgm:cxn modelId="{0D2D6280-B78A-4F1F-A597-90FE6186D500}" type="presOf" srcId="{4D5DBB25-62FB-43D8-9BBB-CE92C1683EF8}" destId="{F201528D-FD4F-46F2-AB53-99C9632593FC}" srcOrd="0" destOrd="0" presId="urn:microsoft.com/office/officeart/2005/8/layout/vList5"/>
    <dgm:cxn modelId="{1345397E-16DA-4F24-9B4F-34791AEB54C0}" srcId="{C815ACC7-ED7E-4AE7-81D3-696DA206F2C2}" destId="{B2C95561-76F4-4710-B50F-9F3D58633F3D}" srcOrd="1" destOrd="0" parTransId="{65010698-86A8-4652-AF95-F0868FB0FE92}" sibTransId="{2846AF9E-76F5-4697-A972-1108DE50FBDE}"/>
    <dgm:cxn modelId="{24758D46-0772-44CD-86D2-3D4B820C3623}" srcId="{25A171D1-0BD0-42F0-BB88-6912001BC9B8}" destId="{E51D1530-9242-4427-80C9-69309A487BD3}" srcOrd="0" destOrd="0" parTransId="{9589EAF1-9466-45EE-8268-804FB61A1A7F}" sibTransId="{A9C92B25-2769-49C7-A5FF-D42916E7EE2A}"/>
    <dgm:cxn modelId="{BEA8EF7A-E52F-4FA3-9844-2381810C0C83}" srcId="{9DDF7A5B-E5B7-4E33-928E-3F474D6A0153}" destId="{4B6F11A4-2A29-429E-B443-50BB37D452B7}" srcOrd="0" destOrd="0" parTransId="{2F154D98-4DB0-4909-A7FC-5FEBD871150A}" sibTransId="{14537749-4BE7-4B04-B85D-E49A6326C204}"/>
    <dgm:cxn modelId="{93564BBB-AA14-4724-89A5-CDBC2882AFCE}" srcId="{4D5DBB25-62FB-43D8-9BBB-CE92C1683EF8}" destId="{25A171D1-0BD0-42F0-BB88-6912001BC9B8}" srcOrd="4" destOrd="0" parTransId="{F6F05828-8E94-4047-BB04-DEC1F0193506}" sibTransId="{ACDF74B2-3135-4A0E-A779-241F72B97A0D}"/>
    <dgm:cxn modelId="{6AE3A032-D9DB-46F6-96A2-4F607E17D003}" type="presOf" srcId="{157E87F6-E411-448B-BC39-E05B5FF99496}" destId="{86D29539-7882-4AA0-9814-B93F59A32C60}" srcOrd="0" destOrd="0" presId="urn:microsoft.com/office/officeart/2005/8/layout/vList5"/>
    <dgm:cxn modelId="{41100BEF-B067-4C7B-B750-3609C72BCF5B}" type="presOf" srcId="{3D183262-B926-4F8A-98AA-51E6A2864496}" destId="{F9B80CC6-8A8F-4E9D-BB50-C2CE576F4A6E}" srcOrd="0" destOrd="1" presId="urn:microsoft.com/office/officeart/2005/8/layout/vList5"/>
    <dgm:cxn modelId="{A7285E36-51B5-431F-BBCA-CE41F10A4BDD}" type="presOf" srcId="{552D1AAC-B2D6-4FE7-9420-B551B9EC25FA}" destId="{99CC250F-F203-4690-A1C3-6C55E6E9C09C}" srcOrd="0" destOrd="1" presId="urn:microsoft.com/office/officeart/2005/8/layout/vList5"/>
    <dgm:cxn modelId="{8B766741-7A18-4CCA-BB40-29EC417268D4}" srcId="{4D5DBB25-62FB-43D8-9BBB-CE92C1683EF8}" destId="{C815ACC7-ED7E-4AE7-81D3-696DA206F2C2}" srcOrd="1" destOrd="0" parTransId="{BDBA96A0-4645-467A-9D7C-331F97E9495E}" sibTransId="{36FCF3B5-148A-4F63-A35B-CF11E126FF32}"/>
    <dgm:cxn modelId="{A28CD529-EAC6-4C51-A3C7-0D5CCD4F921A}" srcId="{4D5DBB25-62FB-43D8-9BBB-CE92C1683EF8}" destId="{936C682A-C269-4A51-BBCE-3362CB5CA0F7}" srcOrd="0" destOrd="0" parTransId="{3B5CAB6A-6059-433E-9BDA-C486DA0A2523}" sibTransId="{31D3C5AB-A9BE-41DA-9B35-1BCB6B566DD9}"/>
    <dgm:cxn modelId="{88244AF2-9E93-4E95-9F2A-03A523D04213}" type="presOf" srcId="{E9C0A174-24B1-49ED-8470-C3A59C1EAF61}" destId="{B2F65397-D255-4E15-9818-7DFE539D674D}" srcOrd="0" destOrd="2" presId="urn:microsoft.com/office/officeart/2005/8/layout/vList5"/>
    <dgm:cxn modelId="{992C919D-BEBA-4F65-BECD-63D6632430F9}" srcId="{4D5DBB25-62FB-43D8-9BBB-CE92C1683EF8}" destId="{9DDF7A5B-E5B7-4E33-928E-3F474D6A0153}" srcOrd="3" destOrd="0" parTransId="{91B4177D-9E1B-43DF-A13C-375215575006}" sibTransId="{2359FEB5-9FE7-4211-B7C1-804AD190A6FD}"/>
    <dgm:cxn modelId="{60BE03BA-12BA-407F-AFD1-FA8139020A8C}" type="presOf" srcId="{4F29FACF-1721-424C-AC82-1B83D8D5DAE9}" destId="{B2F65397-D255-4E15-9818-7DFE539D674D}" srcOrd="0" destOrd="0" presId="urn:microsoft.com/office/officeart/2005/8/layout/vList5"/>
    <dgm:cxn modelId="{2F1BA4D9-60FB-4819-87C0-8F65436FA116}" srcId="{936C682A-C269-4A51-BBCE-3362CB5CA0F7}" destId="{B9850AEC-A858-49B0-976C-E3C79E4AC6AA}" srcOrd="2" destOrd="0" parTransId="{CF721C80-50F3-4E3C-ADAF-C985CB6D9E30}" sibTransId="{9137B27D-FA0F-483F-ABE4-D993AEB1758E}"/>
    <dgm:cxn modelId="{A91DD1AC-EF55-47BC-89D6-2BFD85950F6D}" type="presParOf" srcId="{F201528D-FD4F-46F2-AB53-99C9632593FC}" destId="{BDB4B170-57BA-4DB7-BAE8-A6B868F51F78}" srcOrd="0" destOrd="0" presId="urn:microsoft.com/office/officeart/2005/8/layout/vList5"/>
    <dgm:cxn modelId="{C52F57F5-25D6-457E-A6A5-2608801CFFBB}" type="presParOf" srcId="{BDB4B170-57BA-4DB7-BAE8-A6B868F51F78}" destId="{FFED71E9-689C-4B56-B12E-044A2EBA9B64}" srcOrd="0" destOrd="0" presId="urn:microsoft.com/office/officeart/2005/8/layout/vList5"/>
    <dgm:cxn modelId="{08DC7E9E-0DC2-47E8-9B26-4DE6EE8F69B5}" type="presParOf" srcId="{BDB4B170-57BA-4DB7-BAE8-A6B868F51F78}" destId="{F9B80CC6-8A8F-4E9D-BB50-C2CE576F4A6E}" srcOrd="1" destOrd="0" presId="urn:microsoft.com/office/officeart/2005/8/layout/vList5"/>
    <dgm:cxn modelId="{FAEF5E42-A3B3-4BD1-B674-89026F517343}" type="presParOf" srcId="{F201528D-FD4F-46F2-AB53-99C9632593FC}" destId="{DD744317-15CC-4F8D-B3EE-1D70C60BE484}" srcOrd="1" destOrd="0" presId="urn:microsoft.com/office/officeart/2005/8/layout/vList5"/>
    <dgm:cxn modelId="{5596658A-BE14-45F3-8CBD-3845CE554EA6}" type="presParOf" srcId="{F201528D-FD4F-46F2-AB53-99C9632593FC}" destId="{AE6ED97F-ED71-454C-8051-8D97D3F0AD1C}" srcOrd="2" destOrd="0" presId="urn:microsoft.com/office/officeart/2005/8/layout/vList5"/>
    <dgm:cxn modelId="{12F9A700-A5C6-47CE-98E8-D1CC245057CF}" type="presParOf" srcId="{AE6ED97F-ED71-454C-8051-8D97D3F0AD1C}" destId="{F4E64C42-2A82-4567-AA07-D262A720BCF6}" srcOrd="0" destOrd="0" presId="urn:microsoft.com/office/officeart/2005/8/layout/vList5"/>
    <dgm:cxn modelId="{625E8383-8962-4276-A00A-04E74F9DA866}" type="presParOf" srcId="{AE6ED97F-ED71-454C-8051-8D97D3F0AD1C}" destId="{86D29539-7882-4AA0-9814-B93F59A32C60}" srcOrd="1" destOrd="0" presId="urn:microsoft.com/office/officeart/2005/8/layout/vList5"/>
    <dgm:cxn modelId="{B3BCAB88-F03E-4611-A8AC-7B1A333E8840}" type="presParOf" srcId="{F201528D-FD4F-46F2-AB53-99C9632593FC}" destId="{EFA88085-E517-42E0-B5AE-B2DBAC2765AA}" srcOrd="3" destOrd="0" presId="urn:microsoft.com/office/officeart/2005/8/layout/vList5"/>
    <dgm:cxn modelId="{0002EE81-54F6-4D2B-B76F-D60F359FCEDE}" type="presParOf" srcId="{F201528D-FD4F-46F2-AB53-99C9632593FC}" destId="{AD296E93-42DE-4FC0-8700-50A356C49B3E}" srcOrd="4" destOrd="0" presId="urn:microsoft.com/office/officeart/2005/8/layout/vList5"/>
    <dgm:cxn modelId="{B65A6198-49E9-43A1-9275-549C78D739F4}" type="presParOf" srcId="{AD296E93-42DE-4FC0-8700-50A356C49B3E}" destId="{C97D0104-B5B9-46E6-977A-D422189FE458}" srcOrd="0" destOrd="0" presId="urn:microsoft.com/office/officeart/2005/8/layout/vList5"/>
    <dgm:cxn modelId="{543294AD-3B55-4A0F-A878-35653F03DD61}" type="presParOf" srcId="{AD296E93-42DE-4FC0-8700-50A356C49B3E}" destId="{B2F65397-D255-4E15-9818-7DFE539D674D}" srcOrd="1" destOrd="0" presId="urn:microsoft.com/office/officeart/2005/8/layout/vList5"/>
    <dgm:cxn modelId="{BCC2CDEF-C2C2-4362-AC4B-0E8B7A902805}" type="presParOf" srcId="{F201528D-FD4F-46F2-AB53-99C9632593FC}" destId="{17539045-A1AD-4850-B063-4E00D6B37125}" srcOrd="5" destOrd="0" presId="urn:microsoft.com/office/officeart/2005/8/layout/vList5"/>
    <dgm:cxn modelId="{8021C919-B605-4A2B-89D4-119DCEA19489}" type="presParOf" srcId="{F201528D-FD4F-46F2-AB53-99C9632593FC}" destId="{8221898C-0B7C-4304-969B-15FF2FABCC90}" srcOrd="6" destOrd="0" presId="urn:microsoft.com/office/officeart/2005/8/layout/vList5"/>
    <dgm:cxn modelId="{0F04376A-8B20-461E-86AF-D4585EB42E9E}" type="presParOf" srcId="{8221898C-0B7C-4304-969B-15FF2FABCC90}" destId="{DC675A05-7A42-4850-AAEA-CB6A25D54053}" srcOrd="0" destOrd="0" presId="urn:microsoft.com/office/officeart/2005/8/layout/vList5"/>
    <dgm:cxn modelId="{0C773EF1-FE23-49FE-BAC1-D19640A14C54}" type="presParOf" srcId="{8221898C-0B7C-4304-969B-15FF2FABCC90}" destId="{99CC250F-F203-4690-A1C3-6C55E6E9C09C}" srcOrd="1" destOrd="0" presId="urn:microsoft.com/office/officeart/2005/8/layout/vList5"/>
    <dgm:cxn modelId="{276544D1-A433-4A8A-A941-3096E76E14C1}" type="presParOf" srcId="{F201528D-FD4F-46F2-AB53-99C9632593FC}" destId="{8278EEE9-8349-441D-820B-E6297E4ED843}" srcOrd="7" destOrd="0" presId="urn:microsoft.com/office/officeart/2005/8/layout/vList5"/>
    <dgm:cxn modelId="{FC2BEB5B-5E63-4C8B-9624-05DCF8669F48}" type="presParOf" srcId="{F201528D-FD4F-46F2-AB53-99C9632593FC}" destId="{C3EE7715-191C-472E-B303-DC8AC3F098C1}" srcOrd="8" destOrd="0" presId="urn:microsoft.com/office/officeart/2005/8/layout/vList5"/>
    <dgm:cxn modelId="{095712F2-CDE5-410F-B58D-B26BCF215FA0}" type="presParOf" srcId="{C3EE7715-191C-472E-B303-DC8AC3F098C1}" destId="{C1CB8229-7A92-4194-AAB7-80EC577C1F42}" srcOrd="0" destOrd="0" presId="urn:microsoft.com/office/officeart/2005/8/layout/vList5"/>
    <dgm:cxn modelId="{D883587E-5213-4AD6-A9BA-FBF74FDA3CCE}" type="presParOf" srcId="{C3EE7715-191C-472E-B303-DC8AC3F098C1}" destId="{4BA8CE4F-BA65-40C2-A075-5738BCE458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CFADE-8844-44B3-BF0C-08D5D7A09D81}">
      <dsp:nvSpPr>
        <dsp:cNvPr id="0" name=""/>
        <dsp:cNvSpPr/>
      </dsp:nvSpPr>
      <dsp:spPr>
        <a:xfrm>
          <a:off x="6578" y="467061"/>
          <a:ext cx="3707131" cy="8690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Xác định chức năng</a:t>
          </a:r>
          <a:endParaRPr lang="en-US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031" y="492514"/>
        <a:ext cx="3656225" cy="818123"/>
      </dsp:txXfrm>
    </dsp:sp>
    <dsp:sp modelId="{29FA1D2D-B5A5-438B-922A-CD31A3C50BB7}">
      <dsp:nvSpPr>
        <dsp:cNvPr id="0" name=""/>
        <dsp:cNvSpPr/>
      </dsp:nvSpPr>
      <dsp:spPr>
        <a:xfrm>
          <a:off x="377291" y="1336091"/>
          <a:ext cx="292327" cy="727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273"/>
              </a:lnTo>
              <a:lnTo>
                <a:pt x="292327" y="7272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5A1D5-1D6A-46EA-B5B8-E63892B74E7F}">
      <dsp:nvSpPr>
        <dsp:cNvPr id="0" name=""/>
        <dsp:cNvSpPr/>
      </dsp:nvSpPr>
      <dsp:spPr>
        <a:xfrm>
          <a:off x="669619" y="1677129"/>
          <a:ext cx="2864609" cy="772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Phù hợp với chương trình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2244" y="1699754"/>
        <a:ext cx="2819359" cy="727220"/>
      </dsp:txXfrm>
    </dsp:sp>
    <dsp:sp modelId="{28E56DDA-90F7-412C-9C68-25747D0E78B5}">
      <dsp:nvSpPr>
        <dsp:cNvPr id="0" name=""/>
        <dsp:cNvSpPr/>
      </dsp:nvSpPr>
      <dsp:spPr>
        <a:xfrm>
          <a:off x="377291" y="1336091"/>
          <a:ext cx="370713" cy="1710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155"/>
              </a:lnTo>
              <a:lnTo>
                <a:pt x="370713" y="171015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9D9B8-B323-4B20-9202-67A299A2E5E3}">
      <dsp:nvSpPr>
        <dsp:cNvPr id="0" name=""/>
        <dsp:cNvSpPr/>
      </dsp:nvSpPr>
      <dsp:spPr>
        <a:xfrm>
          <a:off x="748004" y="2660011"/>
          <a:ext cx="2864609" cy="772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Nhu cầu người sử dụng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0629" y="2682636"/>
        <a:ext cx="2819359" cy="727220"/>
      </dsp:txXfrm>
    </dsp:sp>
    <dsp:sp modelId="{64E09DF2-4652-4C13-96CC-CC5B00506614}">
      <dsp:nvSpPr>
        <dsp:cNvPr id="0" name=""/>
        <dsp:cNvSpPr/>
      </dsp:nvSpPr>
      <dsp:spPr>
        <a:xfrm>
          <a:off x="4265159" y="467061"/>
          <a:ext cx="3709668" cy="8690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Xác định được quy mô</a:t>
          </a:r>
          <a:endParaRPr lang="en-US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90612" y="492514"/>
        <a:ext cx="3658762" cy="818123"/>
      </dsp:txXfrm>
    </dsp:sp>
    <dsp:sp modelId="{D4838B40-C47D-45DF-AFA9-468AAEED71B8}">
      <dsp:nvSpPr>
        <dsp:cNvPr id="0" name=""/>
        <dsp:cNvSpPr/>
      </dsp:nvSpPr>
      <dsp:spPr>
        <a:xfrm>
          <a:off x="4636126" y="1336091"/>
          <a:ext cx="370966" cy="661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1960"/>
              </a:lnTo>
              <a:lnTo>
                <a:pt x="370966" y="6619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7BFC1-3896-45C9-8292-E7F86B8B4C9B}">
      <dsp:nvSpPr>
        <dsp:cNvPr id="0" name=""/>
        <dsp:cNvSpPr/>
      </dsp:nvSpPr>
      <dsp:spPr>
        <a:xfrm>
          <a:off x="5007093" y="1611816"/>
          <a:ext cx="2862738" cy="772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Bài toán lớn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9718" y="1634441"/>
        <a:ext cx="2817488" cy="727220"/>
      </dsp:txXfrm>
    </dsp:sp>
    <dsp:sp modelId="{03B89361-EAD8-491A-8CCB-F95FB5A807DA}">
      <dsp:nvSpPr>
        <dsp:cNvPr id="0" name=""/>
        <dsp:cNvSpPr/>
      </dsp:nvSpPr>
      <dsp:spPr>
        <a:xfrm>
          <a:off x="4636126" y="1336091"/>
          <a:ext cx="370966" cy="1710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155"/>
              </a:lnTo>
              <a:lnTo>
                <a:pt x="370966" y="171015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44464-F226-4C4F-A44F-F2DC75BAD884}">
      <dsp:nvSpPr>
        <dsp:cNvPr id="0" name=""/>
        <dsp:cNvSpPr/>
      </dsp:nvSpPr>
      <dsp:spPr>
        <a:xfrm>
          <a:off x="5007093" y="2660011"/>
          <a:ext cx="2889190" cy="772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Bài toán nhỏ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9718" y="2682636"/>
        <a:ext cx="2843940" cy="727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33906-CE3A-4B03-BAF0-69790D90DB18}">
      <dsp:nvSpPr>
        <dsp:cNvPr id="0" name=""/>
        <dsp:cNvSpPr/>
      </dsp:nvSpPr>
      <dsp:spPr>
        <a:xfrm rot="5400000">
          <a:off x="601165" y="811381"/>
          <a:ext cx="901599" cy="1026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FA683-012F-463E-9260-718D09EE77B1}">
      <dsp:nvSpPr>
        <dsp:cNvPr id="0" name=""/>
        <dsp:cNvSpPr/>
      </dsp:nvSpPr>
      <dsp:spPr>
        <a:xfrm>
          <a:off x="0" y="12527"/>
          <a:ext cx="2675512" cy="8661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Phân tích và xác định yêu cầu</a:t>
          </a:r>
        </a:p>
      </dsp:txBody>
      <dsp:txXfrm>
        <a:off x="42290" y="54817"/>
        <a:ext cx="2590932" cy="781582"/>
      </dsp:txXfrm>
    </dsp:sp>
    <dsp:sp modelId="{7C86A57C-D4CB-4BC0-B13A-669D385EE225}">
      <dsp:nvSpPr>
        <dsp:cNvPr id="0" name=""/>
        <dsp:cNvSpPr/>
      </dsp:nvSpPr>
      <dsp:spPr>
        <a:xfrm>
          <a:off x="2604376" y="54643"/>
          <a:ext cx="1103875" cy="85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D9B8B-81C6-4E16-AB7D-3E05509206B0}">
      <dsp:nvSpPr>
        <dsp:cNvPr id="0" name=""/>
        <dsp:cNvSpPr/>
      </dsp:nvSpPr>
      <dsp:spPr>
        <a:xfrm rot="5400000">
          <a:off x="2623667" y="1856413"/>
          <a:ext cx="901599" cy="1026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90C54-B548-45EF-AD8E-052D47F0D598}">
      <dsp:nvSpPr>
        <dsp:cNvPr id="0" name=""/>
        <dsp:cNvSpPr/>
      </dsp:nvSpPr>
      <dsp:spPr>
        <a:xfrm>
          <a:off x="1543381" y="1129733"/>
          <a:ext cx="2468398" cy="8159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 kế hệ thống</a:t>
          </a:r>
        </a:p>
      </dsp:txBody>
      <dsp:txXfrm>
        <a:off x="1583218" y="1169570"/>
        <a:ext cx="2388724" cy="736248"/>
      </dsp:txXfrm>
    </dsp:sp>
    <dsp:sp modelId="{10FCA0F9-07AD-4B86-BEDE-E42477D48B4A}">
      <dsp:nvSpPr>
        <dsp:cNvPr id="0" name=""/>
        <dsp:cNvSpPr/>
      </dsp:nvSpPr>
      <dsp:spPr>
        <a:xfrm>
          <a:off x="4037065" y="1146728"/>
          <a:ext cx="1103875" cy="85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3F1FE-E73A-4DA9-BF91-A6A98CD35CC3}">
      <dsp:nvSpPr>
        <dsp:cNvPr id="0" name=""/>
        <dsp:cNvSpPr/>
      </dsp:nvSpPr>
      <dsp:spPr>
        <a:xfrm rot="5400000">
          <a:off x="4317137" y="2948512"/>
          <a:ext cx="901599" cy="1026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CE136-3F30-4971-880E-51F4F5BD19D7}">
      <dsp:nvSpPr>
        <dsp:cNvPr id="0" name=""/>
        <dsp:cNvSpPr/>
      </dsp:nvSpPr>
      <dsp:spPr>
        <a:xfrm>
          <a:off x="3542044" y="2143338"/>
          <a:ext cx="2606195" cy="9019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Cài đặt và kiểm thử đơn vị</a:t>
          </a:r>
        </a:p>
      </dsp:txBody>
      <dsp:txXfrm>
        <a:off x="3586081" y="2187375"/>
        <a:ext cx="2518121" cy="813869"/>
      </dsp:txXfrm>
    </dsp:sp>
    <dsp:sp modelId="{FF491CF2-7968-4502-8899-D6EFDF2089B1}">
      <dsp:nvSpPr>
        <dsp:cNvPr id="0" name=""/>
        <dsp:cNvSpPr/>
      </dsp:nvSpPr>
      <dsp:spPr>
        <a:xfrm>
          <a:off x="5642211" y="2259916"/>
          <a:ext cx="1103875" cy="85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860CF-19C7-469F-A337-1C4C1B458E20}">
      <dsp:nvSpPr>
        <dsp:cNvPr id="0" name=""/>
        <dsp:cNvSpPr/>
      </dsp:nvSpPr>
      <dsp:spPr>
        <a:xfrm rot="5400000">
          <a:off x="6130261" y="4123072"/>
          <a:ext cx="901599" cy="1026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87BA5-98F7-460F-A0C4-327A27D1A324}">
      <dsp:nvSpPr>
        <dsp:cNvPr id="0" name=""/>
        <dsp:cNvSpPr/>
      </dsp:nvSpPr>
      <dsp:spPr>
        <a:xfrm>
          <a:off x="5297881" y="3285168"/>
          <a:ext cx="2684011" cy="8927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Tích hợp và kiểm thử hệ thống</a:t>
          </a:r>
        </a:p>
      </dsp:txBody>
      <dsp:txXfrm>
        <a:off x="5341467" y="3328754"/>
        <a:ext cx="2596839" cy="805539"/>
      </dsp:txXfrm>
    </dsp:sp>
    <dsp:sp modelId="{10B92554-16FA-4D82-A1EB-FDC58B0A09A9}">
      <dsp:nvSpPr>
        <dsp:cNvPr id="0" name=""/>
        <dsp:cNvSpPr/>
      </dsp:nvSpPr>
      <dsp:spPr>
        <a:xfrm>
          <a:off x="7217365" y="3368488"/>
          <a:ext cx="1103875" cy="85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8995D-7D69-428B-9296-246905EDD5FD}">
      <dsp:nvSpPr>
        <dsp:cNvPr id="0" name=""/>
        <dsp:cNvSpPr/>
      </dsp:nvSpPr>
      <dsp:spPr>
        <a:xfrm>
          <a:off x="7130076" y="4393739"/>
          <a:ext cx="2630692" cy="7784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Vận hành và bảo trì</a:t>
          </a:r>
        </a:p>
      </dsp:txBody>
      <dsp:txXfrm>
        <a:off x="7168084" y="4431747"/>
        <a:ext cx="2554676" cy="7024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5CC77-3686-467C-BDA4-410AA4FF0180}">
      <dsp:nvSpPr>
        <dsp:cNvPr id="0" name=""/>
        <dsp:cNvSpPr/>
      </dsp:nvSpPr>
      <dsp:spPr>
        <a:xfrm rot="10800000">
          <a:off x="1661159" y="346"/>
          <a:ext cx="5789269" cy="8118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000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Dễ sử dụng</a:t>
          </a:r>
          <a:endParaRPr lang="en-US" sz="2300" kern="1200"/>
        </a:p>
      </dsp:txBody>
      <dsp:txXfrm rot="10800000">
        <a:off x="1864119" y="346"/>
        <a:ext cx="5586309" cy="811841"/>
      </dsp:txXfrm>
    </dsp:sp>
    <dsp:sp modelId="{29822A2F-A826-4620-B32F-1E25515CC836}">
      <dsp:nvSpPr>
        <dsp:cNvPr id="0" name=""/>
        <dsp:cNvSpPr/>
      </dsp:nvSpPr>
      <dsp:spPr>
        <a:xfrm>
          <a:off x="1255239" y="346"/>
          <a:ext cx="811841" cy="8118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5C74B-9D21-4D71-AF2F-A09503D9BFDE}">
      <dsp:nvSpPr>
        <dsp:cNvPr id="0" name=""/>
        <dsp:cNvSpPr/>
      </dsp:nvSpPr>
      <dsp:spPr>
        <a:xfrm rot="10800000">
          <a:off x="1661159" y="1015148"/>
          <a:ext cx="5789269" cy="8118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000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Phù hợp với các dự án nhỏ</a:t>
          </a:r>
        </a:p>
      </dsp:txBody>
      <dsp:txXfrm rot="10800000">
        <a:off x="1864119" y="1015148"/>
        <a:ext cx="5586309" cy="811841"/>
      </dsp:txXfrm>
    </dsp:sp>
    <dsp:sp modelId="{71DF1B1F-93A9-4192-8293-7DC0BAE3AEAF}">
      <dsp:nvSpPr>
        <dsp:cNvPr id="0" name=""/>
        <dsp:cNvSpPr/>
      </dsp:nvSpPr>
      <dsp:spPr>
        <a:xfrm>
          <a:off x="1255239" y="1015148"/>
          <a:ext cx="811841" cy="81184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458D3-15A8-4A54-B4D8-4EEF7A18F0F7}">
      <dsp:nvSpPr>
        <dsp:cNvPr id="0" name=""/>
        <dsp:cNvSpPr/>
      </dsp:nvSpPr>
      <dsp:spPr>
        <a:xfrm rot="10800000">
          <a:off x="1661159" y="2029950"/>
          <a:ext cx="5789269" cy="8118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000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Cung cấp được nhiều tài liệu hơn cho người đọc</a:t>
          </a:r>
        </a:p>
      </dsp:txBody>
      <dsp:txXfrm rot="10800000">
        <a:off x="1864119" y="2029950"/>
        <a:ext cx="5586309" cy="811841"/>
      </dsp:txXfrm>
    </dsp:sp>
    <dsp:sp modelId="{B0A6190B-26E1-48F8-9673-01D513833327}">
      <dsp:nvSpPr>
        <dsp:cNvPr id="0" name=""/>
        <dsp:cNvSpPr/>
      </dsp:nvSpPr>
      <dsp:spPr>
        <a:xfrm>
          <a:off x="1255239" y="2029950"/>
          <a:ext cx="811841" cy="81184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80CC6-8A8F-4E9D-BB50-C2CE576F4A6E}">
      <dsp:nvSpPr>
        <dsp:cNvPr id="0" name=""/>
        <dsp:cNvSpPr/>
      </dsp:nvSpPr>
      <dsp:spPr>
        <a:xfrm rot="5400000">
          <a:off x="4865488" y="-2054658"/>
          <a:ext cx="885570" cy="4996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Nộp bài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Xem thông báo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Xuất file đánh giá</a:t>
          </a:r>
          <a:endParaRPr lang="en-US" sz="1600" kern="1200"/>
        </a:p>
      </dsp:txBody>
      <dsp:txXfrm rot="-5400000">
        <a:off x="2810262" y="43798"/>
        <a:ext cx="4952792" cy="799110"/>
      </dsp:txXfrm>
    </dsp:sp>
    <dsp:sp modelId="{FFED71E9-689C-4B56-B12E-044A2EBA9B64}">
      <dsp:nvSpPr>
        <dsp:cNvPr id="0" name=""/>
        <dsp:cNvSpPr/>
      </dsp:nvSpPr>
      <dsp:spPr>
        <a:xfrm>
          <a:off x="0" y="26664"/>
          <a:ext cx="2810262" cy="8333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Mẫn Văn Quân</a:t>
          </a:r>
          <a:endParaRPr lang="en-US" sz="2200" kern="1200"/>
        </a:p>
      </dsp:txBody>
      <dsp:txXfrm>
        <a:off x="40682" y="67346"/>
        <a:ext cx="2728898" cy="752012"/>
      </dsp:txXfrm>
    </dsp:sp>
    <dsp:sp modelId="{86D29539-7882-4AA0-9814-B93F59A32C60}">
      <dsp:nvSpPr>
        <dsp:cNvPr id="0" name=""/>
        <dsp:cNvSpPr/>
      </dsp:nvSpPr>
      <dsp:spPr>
        <a:xfrm rot="5400000">
          <a:off x="4865488" y="-1113740"/>
          <a:ext cx="885570" cy="4996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Quản lý lớp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Quản lý sinh viên</a:t>
          </a:r>
          <a:endParaRPr lang="en-US" sz="1600" kern="1200"/>
        </a:p>
      </dsp:txBody>
      <dsp:txXfrm rot="-5400000">
        <a:off x="2810262" y="984716"/>
        <a:ext cx="4952792" cy="799110"/>
      </dsp:txXfrm>
    </dsp:sp>
    <dsp:sp modelId="{F4E64C42-2A82-4567-AA07-D262A720BCF6}">
      <dsp:nvSpPr>
        <dsp:cNvPr id="0" name=""/>
        <dsp:cNvSpPr/>
      </dsp:nvSpPr>
      <dsp:spPr>
        <a:xfrm>
          <a:off x="7094" y="954863"/>
          <a:ext cx="2810262" cy="7962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Hồ Hữu Quang</a:t>
          </a:r>
          <a:endParaRPr lang="en-US" sz="2200" kern="1200"/>
        </a:p>
      </dsp:txBody>
      <dsp:txXfrm>
        <a:off x="45966" y="993735"/>
        <a:ext cx="2732518" cy="718549"/>
      </dsp:txXfrm>
    </dsp:sp>
    <dsp:sp modelId="{B2F65397-D255-4E15-9818-7DFE539D674D}">
      <dsp:nvSpPr>
        <dsp:cNvPr id="0" name=""/>
        <dsp:cNvSpPr/>
      </dsp:nvSpPr>
      <dsp:spPr>
        <a:xfrm rot="5400000">
          <a:off x="4865488" y="-172822"/>
          <a:ext cx="885570" cy="4996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Chọn đề tài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Thông báo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Xem đánh giá</a:t>
          </a:r>
          <a:endParaRPr lang="en-US" sz="1600" kern="1200"/>
        </a:p>
      </dsp:txBody>
      <dsp:txXfrm rot="-5400000">
        <a:off x="2810262" y="1925634"/>
        <a:ext cx="4952792" cy="799110"/>
      </dsp:txXfrm>
    </dsp:sp>
    <dsp:sp modelId="{C97D0104-B5B9-46E6-977A-D422189FE458}">
      <dsp:nvSpPr>
        <dsp:cNvPr id="0" name=""/>
        <dsp:cNvSpPr/>
      </dsp:nvSpPr>
      <dsp:spPr>
        <a:xfrm>
          <a:off x="0" y="1897851"/>
          <a:ext cx="2810262" cy="8546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Lê Đăng Quang</a:t>
          </a:r>
          <a:endParaRPr lang="en-US" sz="2200" kern="1200"/>
        </a:p>
      </dsp:txBody>
      <dsp:txXfrm>
        <a:off x="41722" y="1939573"/>
        <a:ext cx="2726818" cy="771230"/>
      </dsp:txXfrm>
    </dsp:sp>
    <dsp:sp modelId="{99CC250F-F203-4690-A1C3-6C55E6E9C09C}">
      <dsp:nvSpPr>
        <dsp:cNvPr id="0" name=""/>
        <dsp:cNvSpPr/>
      </dsp:nvSpPr>
      <dsp:spPr>
        <a:xfrm rot="5400000">
          <a:off x="4865488" y="768095"/>
          <a:ext cx="885570" cy="4996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Đăng nhập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Đánh giá</a:t>
          </a:r>
          <a:endParaRPr lang="en-US" sz="1600" kern="1200"/>
        </a:p>
      </dsp:txBody>
      <dsp:txXfrm rot="-5400000">
        <a:off x="2810262" y="2866551"/>
        <a:ext cx="4952792" cy="799110"/>
      </dsp:txXfrm>
    </dsp:sp>
    <dsp:sp modelId="{DC675A05-7A42-4850-AAEA-CB6A25D54053}">
      <dsp:nvSpPr>
        <dsp:cNvPr id="0" name=""/>
        <dsp:cNvSpPr/>
      </dsp:nvSpPr>
      <dsp:spPr>
        <a:xfrm>
          <a:off x="0" y="2849667"/>
          <a:ext cx="2810262" cy="8328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Phạm Ích Quảng</a:t>
          </a:r>
          <a:endParaRPr lang="en-US" sz="2200" kern="1200"/>
        </a:p>
      </dsp:txBody>
      <dsp:txXfrm>
        <a:off x="40658" y="2890325"/>
        <a:ext cx="2728946" cy="751562"/>
      </dsp:txXfrm>
    </dsp:sp>
    <dsp:sp modelId="{4BA8CE4F-BA65-40C2-A075-5738BCE45898}">
      <dsp:nvSpPr>
        <dsp:cNvPr id="0" name=""/>
        <dsp:cNvSpPr/>
      </dsp:nvSpPr>
      <dsp:spPr>
        <a:xfrm rot="5400000">
          <a:off x="4865488" y="1709014"/>
          <a:ext cx="885570" cy="4996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Công việc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Đăng xuất</a:t>
          </a:r>
          <a:endParaRPr lang="en-US" sz="1600" kern="1200"/>
        </a:p>
      </dsp:txBody>
      <dsp:txXfrm rot="-5400000">
        <a:off x="2810262" y="3807470"/>
        <a:ext cx="4952792" cy="799110"/>
      </dsp:txXfrm>
    </dsp:sp>
    <dsp:sp modelId="{C1CB8229-7A92-4194-AAB7-80EC577C1F42}">
      <dsp:nvSpPr>
        <dsp:cNvPr id="0" name=""/>
        <dsp:cNvSpPr/>
      </dsp:nvSpPr>
      <dsp:spPr>
        <a:xfrm>
          <a:off x="0" y="3811468"/>
          <a:ext cx="2810262" cy="791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Phạm Thanh Quý</a:t>
          </a:r>
          <a:endParaRPr lang="en-US" sz="2200" kern="1200"/>
        </a:p>
      </dsp:txBody>
      <dsp:txXfrm>
        <a:off x="38619" y="3850087"/>
        <a:ext cx="2733024" cy="71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790FB-606E-4A57-99C7-E6978E96A09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7DCD3-39B6-40BE-BF30-93078913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3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0548" y="423640"/>
            <a:ext cx="84647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TRƯỜNG ĐẠI HỌC CÔNG NGHIỆP HÀ NỘI</a:t>
            </a:r>
          </a:p>
          <a:p>
            <a:pPr algn="ctr"/>
            <a:r>
              <a:rPr lang="en-US" sz="3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KHOA CÔNG NGHỆ THÔNG TIN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-----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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-----</a:t>
            </a:r>
          </a:p>
          <a:p>
            <a:pPr algn="ctr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BÁO CÁO BÀI TẬP LỚN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Học phần : Lập trình JAVA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 Tài: Xây dựng chương trình quản lý nhóm môn học Java</a:t>
            </a:r>
            <a:endParaRPr lang="en-US" sz="2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000" b="1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    Giảng viên hướng dẫn  : ThS.Vũ Thị Dương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    Nhóm thực hiện            : Nhóm 12 – K13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17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:202020503175006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91" y="1740129"/>
            <a:ext cx="1695044" cy="15604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51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5793" y="304798"/>
            <a:ext cx="73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xác định yêu cầu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0971" y="1280160"/>
            <a:ext cx="962732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chức năng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fr-FR" dirty="0" smtClean="0"/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-Đăng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nhập.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-Đăng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xuất.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-Quay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lại.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-Tạo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lớp, sửa lớp.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-Thêm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viên, sửa thông tin sinh viên, xóa sinh viên.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-Sắp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xếp sinh viên theo tên, sắp xếp sinh viên theo mã.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-Đánh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sinh viên theo điểm.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-Thông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-Gửi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-Chọn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-Nộp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-Xem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-Xem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6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5793" y="304798"/>
            <a:ext cx="73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xác định yêu cầu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4118" y="1248048"/>
            <a:ext cx="10149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use case: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50869" y="1991542"/>
            <a:ext cx="8245064" cy="45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71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65" y="1201783"/>
            <a:ext cx="7733211" cy="53818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35793" y="304798"/>
            <a:ext cx="73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xác định yêu cầu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8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5793" y="304798"/>
            <a:ext cx="73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xác định yêu cầu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3040" y="1188720"/>
            <a:ext cx="9287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hóa dữ liệu của hệ thống :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6341" y="1887975"/>
            <a:ext cx="8088813" cy="397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7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107" y="67492"/>
            <a:ext cx="8324395" cy="820783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THỰC HIỆN</a:t>
            </a:r>
            <a:endParaRPr lang="en-US" sz="3600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47132733"/>
              </p:ext>
            </p:extLst>
          </p:nvPr>
        </p:nvGraphicFramePr>
        <p:xfrm>
          <a:off x="2447107" y="1267098"/>
          <a:ext cx="7806285" cy="4650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9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5793" y="304798"/>
            <a:ext cx="73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0279" y="2583987"/>
            <a:ext cx="38150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diện: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14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5793" y="304798"/>
            <a:ext cx="73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2757" y="2312125"/>
            <a:ext cx="39725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 và ánh xạ: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26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6342" y="330923"/>
            <a:ext cx="73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 và kiểm thử đơn vị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1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2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7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852" y="206828"/>
            <a:ext cx="8356375" cy="688001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  <a:endParaRPr 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652" y="2415602"/>
            <a:ext cx="439782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Mẫn 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Văn Quân - 2018604827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Hồ 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Hữu Quang - 2018602910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Lê 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Đăng Quang – 2018603823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Phạm 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Ích Quảng </a:t>
            </a:r>
            <a:r>
              <a:rPr lang="en-US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- 2018604576</a:t>
            </a:r>
            <a:endParaRPr lang="en-US" sz="2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Phạm 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Thanh </a:t>
            </a:r>
            <a:r>
              <a:rPr lang="en-US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Quý - 2018603137</a:t>
            </a:r>
            <a:endParaRPr lang="en-US" sz="2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nhóm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4" r="-874"/>
          <a:stretch/>
        </p:blipFill>
        <p:spPr>
          <a:xfrm>
            <a:off x="2147790" y="2560320"/>
            <a:ext cx="1959429" cy="2415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556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6580089" y="1110109"/>
            <a:ext cx="3088950" cy="205981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tưởng về đề tài ???</a:t>
            </a:r>
          </a:p>
        </p:txBody>
      </p:sp>
      <p:sp>
        <p:nvSpPr>
          <p:cNvPr id="4" name="Cloud 3"/>
          <p:cNvSpPr/>
          <p:nvPr/>
        </p:nvSpPr>
        <p:spPr>
          <a:xfrm>
            <a:off x="5338354" y="3082187"/>
            <a:ext cx="762763" cy="56670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uynghi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42" y="2233424"/>
            <a:ext cx="3386340" cy="28309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709128" y="159925"/>
            <a:ext cx="678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6846" y="5803849"/>
            <a:ext cx="9771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uất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từ việc xây dựng được một phần mềm giúp cho giảng viên có thể quản lý nhóm sinh viên một cách dễ dàng hơn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976846" y="5803849"/>
            <a:ext cx="705393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8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308" y="235131"/>
            <a:ext cx="772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toán cần giải quyết</a:t>
            </a:r>
            <a:endParaRPr lang="en-US" sz="36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19404357"/>
              </p:ext>
            </p:extLst>
          </p:nvPr>
        </p:nvGraphicFramePr>
        <p:xfrm>
          <a:off x="2142308" y="1639107"/>
          <a:ext cx="7981406" cy="3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227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9128" y="159925"/>
            <a:ext cx="678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 tắt bài toán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1" y="1854926"/>
            <a:ext cx="89480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quy 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 mô bài toán nhỏ, quản lý 3 – 4 lớp học.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các nhu cầu người sử dụng: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 dàng quản lý các nhóm học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 tiên cho việc xem thông báo, đánh giá và nộp bài tập.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chức năng: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lập các lớp, nhóm, vai trò của thành viên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hiên các thông báo, gửi đề tài, thu bài, nộp bài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80674416"/>
              </p:ext>
            </p:extLst>
          </p:nvPr>
        </p:nvGraphicFramePr>
        <p:xfrm>
          <a:off x="1471748" y="1236616"/>
          <a:ext cx="9791156" cy="5290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38992" y="121920"/>
            <a:ext cx="76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trong mô hình thác nước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97512111"/>
              </p:ext>
            </p:extLst>
          </p:nvPr>
        </p:nvGraphicFramePr>
        <p:xfrm>
          <a:off x="1936203" y="2304627"/>
          <a:ext cx="8705669" cy="2842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35793" y="304798"/>
            <a:ext cx="73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 do sử dụng mô hình thác nước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1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5793" y="304798"/>
            <a:ext cx="73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xác định yêu cầu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4340" y="1122785"/>
            <a:ext cx="98493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ĐẶC TẢ NGƯỜI DÙNG:</a:t>
            </a:r>
          </a:p>
          <a:p>
            <a:pPr lvl="0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chính của hệ thống, cho phép giáo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viên,nhóm trưởng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sinh viên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vào hệ thống.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Sau khi đăng nhập thành công sẽ hiện thị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1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bao gồm 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lớp học , Đánh giá sinh viên, 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việc, xuất file. Đăng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xuất.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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Quản lý lớp học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giáo viên chọn chức năng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lớp học 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sẽ hiện thị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1_1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bao gồm 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lớp, xóa lớp, 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thành viên 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lớp,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quay lại.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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Quản lý thành viên lớp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giáo viên chọn chức năng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thành viên lớp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sẽ hiện thi danh sách lớp được chọn và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1_1_1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bao gồm 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Thêm sinh viên, sửa thông tin sinh viên, xóa sinh viên, sắp xếp theo tên sinh viên, sắp xếp theo 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nhóm,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quay lại.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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Đánh giá sinh viên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giáo viên chọn chức năng 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sinh viên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sẽ hiện thị 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 1_2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bao gồm : 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điểm, Quay lại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 hiện mục yêu cầu giáo viên chọn lớp muốn đánh giá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0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5793" y="304798"/>
            <a:ext cx="73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xác định yêu cầu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360" y="1606731"/>
            <a:ext cx="871292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việc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giáo viên chọn chức năng Giao việc hệ thống sẽ hiện thị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1_3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bao gồm 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báo, Gửi đề tài, Quay lại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hiện mục yêu cầu giáo viên chọn lớp muốn giao việc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Xuất 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giao viên chọn chức năng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Xuất file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sẽ hiên thị ra phần chọn lớp cần xuất file và chọn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Xuất file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Sinh viên 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Khi sinh viên đăng nhập thành công, hệ thống sẽ hiện thi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Menu2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bao gồm 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Nộp bài, Xem đánh giá, Xem thông báo, Đăng xuất.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Đói với Snh viên –nhóm trưởng 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Khi sinh viên đăng nhập thành công, hệ thống sẽ hiện thi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Menu2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bao gồm 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Chọn đề tài, Thông báo, Nộp bài, Xem đánh giá, Xem thông báo, Đăng xuất.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1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5790197</TotalTime>
  <Words>549</Words>
  <Application>Microsoft Office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Corbel</vt:lpstr>
      <vt:lpstr>Courier New</vt:lpstr>
      <vt:lpstr>Tahoma</vt:lpstr>
      <vt:lpstr>Times New Roman</vt:lpstr>
      <vt:lpstr>Wingdings</vt:lpstr>
      <vt:lpstr>Parallax</vt:lpstr>
      <vt:lpstr>PowerPoint Presentation</vt:lpstr>
      <vt:lpstr>THÀNH VIÊN NHÓM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THÀNH VIÊN THỰC HIỆN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Hồ Hữu</dc:creator>
  <cp:lastModifiedBy>2XHQ</cp:lastModifiedBy>
  <cp:revision>120</cp:revision>
  <dcterms:created xsi:type="dcterms:W3CDTF">2020-11-12T09:34:50Z</dcterms:created>
  <dcterms:modified xsi:type="dcterms:W3CDTF">2021-06-02T09:34:36Z</dcterms:modified>
</cp:coreProperties>
</file>