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1" r:id="rId5"/>
    <p:sldId id="264" r:id="rId6"/>
    <p:sldId id="300" r:id="rId7"/>
    <p:sldId id="302" r:id="rId8"/>
    <p:sldId id="273" r:id="rId9"/>
    <p:sldId id="303" r:id="rId10"/>
    <p:sldId id="265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F8B2A3"/>
    <a:srgbClr val="9AD3E9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>
        <p:scale>
          <a:sx n="102" d="100"/>
          <a:sy n="102" d="100"/>
        </p:scale>
        <p:origin x="-931" y="-163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555527"/>
            <a:ext cx="5220072" cy="1440160"/>
          </a:xfrm>
        </p:spPr>
        <p:txBody>
          <a:bodyPr/>
          <a:lstStyle/>
          <a:p>
            <a:pPr lvl="0"/>
            <a:r>
              <a:rPr lang="en-US" altLang="ko-KR" dirty="0" smtClean="0">
                <a:ea typeface="맑은 고딕" pitchFamily="50" charset="-127"/>
              </a:rPr>
              <a:t>Technology News blog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86787" y="1660999"/>
            <a:ext cx="2664296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HCI Final Project  – 3C16 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2427734"/>
            <a:ext cx="4570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Group 01: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Bùi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Ngọc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Bùi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Đỗ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Hải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Anh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Nguyễn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Tùng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66602" y="5555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15" y="15466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Table of 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582118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776132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752828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Brief overview of creating this website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2505145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3418841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700654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677350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Website Features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 the main features in our website and how they work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625176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601872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Reasons to choose 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explanations about why you should use our product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230378"/>
            <a:ext cx="4930200" cy="773420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108012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Technology News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is a technological website which provides latest news and tricks related to IT knowledge area.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2063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r="14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230378"/>
            <a:ext cx="4930200" cy="773420"/>
          </a:xfrm>
        </p:spPr>
        <p:txBody>
          <a:bodyPr/>
          <a:lstStyle/>
          <a:p>
            <a:r>
              <a:rPr lang="en-US" altLang="ko-KR" dirty="0"/>
              <a:t>Website F</a:t>
            </a:r>
            <a:r>
              <a:rPr lang="en-US" altLang="ko-KR" dirty="0" smtClean="0"/>
              <a:t>eatures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2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7"/>
            <a:ext cx="9144000" cy="1332077"/>
          </a:xfrm>
        </p:spPr>
        <p:txBody>
          <a:bodyPr/>
          <a:lstStyle/>
          <a:p>
            <a:r>
              <a:rPr lang="en-US" altLang="ko-KR" dirty="0" smtClean="0"/>
              <a:t>Features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5536" y="1635645"/>
            <a:ext cx="8311830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9" name="TextBox 18"/>
          <p:cNvSpPr txBox="1"/>
          <p:nvPr/>
        </p:nvSpPr>
        <p:spPr>
          <a:xfrm>
            <a:off x="1023571" y="3358832"/>
            <a:ext cx="1460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Creating new posts, editing and  deleting available posts based on users roles.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32" y="271576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 posts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6643" y="2891048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Creating new posts, editing and  deleting available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categories.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9715" y="2507244"/>
            <a:ext cx="146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Divide access authority for each type of users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7837" y="1819528"/>
            <a:ext cx="168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sers roles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2786" y="2132771"/>
            <a:ext cx="146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Adding, renaming, deleting files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2947" y="1303599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 files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6804" y="2235712"/>
            <a:ext cx="168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 categories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ight Triangle 17">
            <a:extLst>
              <a:ext uri="{FF2B5EF4-FFF2-40B4-BE49-F238E27FC236}">
                <a16:creationId xmlns:a16="http://schemas.microsoft.com/office/drawing/2014/main" xmlns="" id="{314527E1-6A60-4BFA-9002-2F0707419734}"/>
              </a:ext>
            </a:extLst>
          </p:cNvPr>
          <p:cNvSpPr/>
          <p:nvPr/>
        </p:nvSpPr>
        <p:spPr>
          <a:xfrm>
            <a:off x="752346" y="3587760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xmlns="" id="{9BFA0057-5D03-436F-8E4C-2612D2AC283E}"/>
              </a:ext>
            </a:extLst>
          </p:cNvPr>
          <p:cNvSpPr/>
          <p:nvPr/>
        </p:nvSpPr>
        <p:spPr>
          <a:xfrm>
            <a:off x="2839434" y="313087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xmlns="" id="{74C6B3D2-07FD-433C-8D66-C374DE5B9486}"/>
              </a:ext>
            </a:extLst>
          </p:cNvPr>
          <p:cNvSpPr/>
          <p:nvPr/>
        </p:nvSpPr>
        <p:spPr>
          <a:xfrm>
            <a:off x="4933034" y="2692152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ight Triangle 17">
            <a:extLst>
              <a:ext uri="{FF2B5EF4-FFF2-40B4-BE49-F238E27FC236}">
                <a16:creationId xmlns:a16="http://schemas.microsoft.com/office/drawing/2014/main" xmlns="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7091100" y="2162056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Isosceles Triangle 34"/>
          <p:cNvSpPr/>
          <p:nvPr/>
        </p:nvSpPr>
        <p:spPr>
          <a:xfrm>
            <a:off x="8374298" y="1151643"/>
            <a:ext cx="303912" cy="303912"/>
          </a:xfrm>
          <a:prstGeom prst="triangle">
            <a:avLst>
              <a:gd name="adj" fmla="val 100000"/>
            </a:avLst>
          </a:prstGeom>
          <a:solidFill>
            <a:srgbClr val="F8B2A3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3602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230378"/>
            <a:ext cx="4930200" cy="773420"/>
          </a:xfrm>
        </p:spPr>
        <p:txBody>
          <a:bodyPr/>
          <a:lstStyle/>
          <a:p>
            <a:r>
              <a:rPr lang="en-US" altLang="ko-KR" dirty="0"/>
              <a:t>Reasons to choose </a:t>
            </a:r>
          </a:p>
        </p:txBody>
      </p:sp>
    </p:spTree>
    <p:extLst>
      <p:ext uri="{BB962C8B-B14F-4D97-AF65-F5344CB8AC3E}">
        <p14:creationId xmlns:p14="http://schemas.microsoft.com/office/powerpoint/2010/main" val="25397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115212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Reason to choose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640076"/>
            <a:chOff x="496119" y="2469560"/>
            <a:chExt cx="1752190" cy="1640076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Inspired by the minimalism in designing (for ex:medium.com), our website has no complicated effects and various colors pattern to bring out the simple &amp; friendly interface for all types of people, which also apply current design trends in the world.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/>
                  </a:solidFill>
                  <a:cs typeface="Arial" pitchFamily="34" charset="0"/>
                </a:rPr>
                <a:t>User-friendly Interface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270744"/>
            <a:chOff x="496119" y="2469560"/>
            <a:chExt cx="1752190" cy="1270744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the news on the websites are always up-to-date, keep pace with the information in technology world, helping people get a broaden knowledge with today flows.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Trending  news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14582" y="3356087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0686" y="3407092"/>
            <a:ext cx="2664296" cy="1455410"/>
            <a:chOff x="496119" y="2469560"/>
            <a:chExt cx="1752190" cy="145541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you finished reading one articles, others that have the same knowledge area will also be appeared, which give you more chance to know and a more widened knowledge about this topic.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98DFBB"/>
                  </a:solidFill>
                  <a:cs typeface="Arial" pitchFamily="34" charset="0"/>
                </a:rPr>
                <a:t>Recommendation</a:t>
              </a:r>
              <a:endParaRPr lang="ko-KR" altLang="en-US" sz="1400" b="1" dirty="0">
                <a:solidFill>
                  <a:srgbClr val="98DFBB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43608" y="3398835"/>
            <a:ext cx="720080" cy="646331"/>
          </a:xfrm>
          <a:prstGeom prst="rect">
            <a:avLst/>
          </a:prstGeom>
          <a:solidFill>
            <a:srgbClr val="98DFBB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806987" y="344103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48" name="Rectangle 47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Isosceles Triangle 48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43091" y="3475614"/>
            <a:ext cx="2664296" cy="917835"/>
            <a:chOff x="496119" y="2453137"/>
            <a:chExt cx="1752190" cy="917835"/>
          </a:xfrm>
          <a:noFill/>
        </p:grpSpPr>
        <p:sp>
          <p:nvSpPr>
            <p:cNvPr id="51" name="TextBox 50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 interesting and practical tips are also included on the website to make uses of our digital devices.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6119" y="2453137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Tips &amp; Tricks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884475" y="348378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Thank </a:t>
            </a:r>
            <a:r>
              <a:rPr lang="en-US" altLang="ko-KR" smtClean="0"/>
              <a:t>you !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287</Words>
  <Application>Microsoft Office PowerPoint</Application>
  <PresentationFormat>On-screen Show (16:9)</PresentationFormat>
  <Paragraphs>46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Trung Bùi</cp:lastModifiedBy>
  <cp:revision>108</cp:revision>
  <dcterms:created xsi:type="dcterms:W3CDTF">2016-12-05T23:26:54Z</dcterms:created>
  <dcterms:modified xsi:type="dcterms:W3CDTF">2019-06-10T04:51:31Z</dcterms:modified>
</cp:coreProperties>
</file>