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3.png" ContentType="image/png"/>
  <Override PartName="/ppt/media/image1.wmf" ContentType="image/x-wmf"/>
  <Override PartName="/ppt/media/image3.wmf" ContentType="image/x-wmf"/>
  <Override PartName="/ppt/media/image2.png" ContentType="image/png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2470680" y="2349000"/>
            <a:ext cx="6456240" cy="913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470680" y="2349000"/>
            <a:ext cx="6456240" cy="913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470680" y="2349000"/>
            <a:ext cx="6456240" cy="913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2302560" cy="4256640"/>
          </a:xfrm>
          <a:prstGeom prst="rect">
            <a:avLst/>
          </a:prstGeom>
          <a:solidFill>
            <a:srgbClr val="76b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358920" y="596520"/>
            <a:ext cx="1872000" cy="16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Seite </a:t>
            </a:r>
            <a:endParaRPr b="0" lang="de-DE" sz="850" spc="-1" strike="noStrike">
              <a:latin typeface="Arial"/>
            </a:endParaRPr>
          </a:p>
        </p:txBody>
      </p:sp>
      <p:pic>
        <p:nvPicPr>
          <p:cNvPr id="2" name="Grafik 9" descr=""/>
          <p:cNvPicPr/>
          <p:nvPr/>
        </p:nvPicPr>
        <p:blipFill>
          <a:blip r:embed="rId2"/>
          <a:stretch/>
        </p:blipFill>
        <p:spPr>
          <a:xfrm>
            <a:off x="349920" y="171720"/>
            <a:ext cx="706320" cy="227880"/>
          </a:xfrm>
          <a:prstGeom prst="rect">
            <a:avLst/>
          </a:prstGeom>
          <a:ln>
            <a:noFill/>
          </a:ln>
        </p:spPr>
      </p:pic>
      <p:pic>
        <p:nvPicPr>
          <p:cNvPr id="3" name="pasted-image.pdf" descr=""/>
          <p:cNvPicPr/>
          <p:nvPr/>
        </p:nvPicPr>
        <p:blipFill>
          <a:blip r:embed="rId3"/>
          <a:stretch/>
        </p:blipFill>
        <p:spPr>
          <a:xfrm>
            <a:off x="1115640" y="4553280"/>
            <a:ext cx="2905560" cy="660600"/>
          </a:xfrm>
          <a:prstGeom prst="rect">
            <a:avLst/>
          </a:prstGeom>
          <a:ln w="1260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0" y="0"/>
            <a:ext cx="9142920" cy="4256640"/>
          </a:xfrm>
          <a:prstGeom prst="rect">
            <a:avLst/>
          </a:prstGeom>
          <a:solidFill>
            <a:srgbClr val="76b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" name="Group 4"/>
          <p:cNvGrpSpPr/>
          <p:nvPr/>
        </p:nvGrpSpPr>
        <p:grpSpPr>
          <a:xfrm>
            <a:off x="4667400" y="415800"/>
            <a:ext cx="916560" cy="776880"/>
            <a:chOff x="4667400" y="415800"/>
            <a:chExt cx="916560" cy="776880"/>
          </a:xfrm>
        </p:grpSpPr>
        <p:sp>
          <p:nvSpPr>
            <p:cNvPr id="6" name="CustomShape 5"/>
            <p:cNvSpPr/>
            <p:nvPr/>
          </p:nvSpPr>
          <p:spPr>
            <a:xfrm>
              <a:off x="4667400" y="415800"/>
              <a:ext cx="916560" cy="776880"/>
            </a:xfrm>
            <a:custGeom>
              <a:avLst/>
              <a:gdLst/>
              <a:ahLst/>
              <a:rect l="l" t="t" r="r" b="b"/>
              <a:pathLst>
                <a:path w="411" h="348">
                  <a:moveTo>
                    <a:pt x="205" y="0"/>
                  </a:moveTo>
                  <a:cubicBezTo>
                    <a:pt x="318" y="0"/>
                    <a:pt x="411" y="50"/>
                    <a:pt x="411" y="143"/>
                  </a:cubicBezTo>
                  <a:cubicBezTo>
                    <a:pt x="411" y="204"/>
                    <a:pt x="388" y="245"/>
                    <a:pt x="333" y="265"/>
                  </a:cubicBezTo>
                  <a:cubicBezTo>
                    <a:pt x="327" y="308"/>
                    <a:pt x="303" y="348"/>
                    <a:pt x="253" y="348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7" y="283"/>
                    <a:pt x="237" y="283"/>
                    <a:pt x="237" y="283"/>
                  </a:cubicBezTo>
                  <a:cubicBezTo>
                    <a:pt x="226" y="284"/>
                    <a:pt x="214" y="285"/>
                    <a:pt x="205" y="285"/>
                  </a:cubicBezTo>
                  <a:cubicBezTo>
                    <a:pt x="98" y="285"/>
                    <a:pt x="0" y="236"/>
                    <a:pt x="0" y="143"/>
                  </a:cubicBezTo>
                  <a:cubicBezTo>
                    <a:pt x="0" y="50"/>
                    <a:pt x="94" y="0"/>
                    <a:pt x="205" y="0"/>
                  </a:cubicBezTo>
                  <a:moveTo>
                    <a:pt x="205" y="30"/>
                  </a:moveTo>
                  <a:cubicBezTo>
                    <a:pt x="97" y="30"/>
                    <a:pt x="31" y="79"/>
                    <a:pt x="31" y="143"/>
                  </a:cubicBezTo>
                  <a:cubicBezTo>
                    <a:pt x="31" y="207"/>
                    <a:pt x="101" y="255"/>
                    <a:pt x="205" y="255"/>
                  </a:cubicBezTo>
                  <a:cubicBezTo>
                    <a:pt x="221" y="255"/>
                    <a:pt x="268" y="249"/>
                    <a:pt x="268" y="249"/>
                  </a:cubicBezTo>
                  <a:cubicBezTo>
                    <a:pt x="268" y="314"/>
                    <a:pt x="268" y="314"/>
                    <a:pt x="268" y="314"/>
                  </a:cubicBezTo>
                  <a:cubicBezTo>
                    <a:pt x="297" y="303"/>
                    <a:pt x="302" y="266"/>
                    <a:pt x="302" y="241"/>
                  </a:cubicBezTo>
                  <a:cubicBezTo>
                    <a:pt x="358" y="225"/>
                    <a:pt x="379" y="203"/>
                    <a:pt x="379" y="143"/>
                  </a:cubicBezTo>
                  <a:cubicBezTo>
                    <a:pt x="379" y="79"/>
                    <a:pt x="314" y="30"/>
                    <a:pt x="205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6"/>
            <p:cNvSpPr/>
            <p:nvPr/>
          </p:nvSpPr>
          <p:spPr>
            <a:xfrm>
              <a:off x="4948200" y="768240"/>
              <a:ext cx="70200" cy="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7"/>
            <p:cNvSpPr/>
            <p:nvPr/>
          </p:nvSpPr>
          <p:spPr>
            <a:xfrm>
              <a:off x="5089680" y="768240"/>
              <a:ext cx="70200" cy="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5232240" y="768240"/>
              <a:ext cx="67320" cy="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" name="Group 9"/>
          <p:cNvGrpSpPr/>
          <p:nvPr/>
        </p:nvGrpSpPr>
        <p:grpSpPr>
          <a:xfrm>
            <a:off x="6310440" y="315720"/>
            <a:ext cx="554400" cy="865800"/>
            <a:chOff x="6310440" y="315720"/>
            <a:chExt cx="554400" cy="865800"/>
          </a:xfrm>
        </p:grpSpPr>
        <p:sp>
          <p:nvSpPr>
            <p:cNvPr id="11" name="CustomShape 10"/>
            <p:cNvSpPr/>
            <p:nvPr/>
          </p:nvSpPr>
          <p:spPr>
            <a:xfrm>
              <a:off x="6435720" y="315720"/>
              <a:ext cx="213120" cy="209880"/>
            </a:xfrm>
            <a:custGeom>
              <a:avLst/>
              <a:gdLst/>
              <a:ahLst/>
              <a:rect l="l" t="t" r="r" b="b"/>
              <a:pathLst>
                <a:path w="96" h="95">
                  <a:moveTo>
                    <a:pt x="48" y="0"/>
                  </a:moveTo>
                  <a:cubicBezTo>
                    <a:pt x="75" y="0"/>
                    <a:pt x="96" y="21"/>
                    <a:pt x="96" y="47"/>
                  </a:cubicBezTo>
                  <a:cubicBezTo>
                    <a:pt x="96" y="74"/>
                    <a:pt x="75" y="95"/>
                    <a:pt x="48" y="95"/>
                  </a:cubicBezTo>
                  <a:cubicBezTo>
                    <a:pt x="22" y="95"/>
                    <a:pt x="0" y="74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moveTo>
                    <a:pt x="48" y="30"/>
                  </a:moveTo>
                  <a:cubicBezTo>
                    <a:pt x="38" y="30"/>
                    <a:pt x="30" y="38"/>
                    <a:pt x="30" y="47"/>
                  </a:cubicBezTo>
                  <a:cubicBezTo>
                    <a:pt x="30" y="57"/>
                    <a:pt x="38" y="65"/>
                    <a:pt x="48" y="65"/>
                  </a:cubicBezTo>
                  <a:cubicBezTo>
                    <a:pt x="58" y="65"/>
                    <a:pt x="66" y="57"/>
                    <a:pt x="66" y="47"/>
                  </a:cubicBezTo>
                  <a:cubicBezTo>
                    <a:pt x="66" y="38"/>
                    <a:pt x="58" y="30"/>
                    <a:pt x="4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1"/>
            <p:cNvSpPr/>
            <p:nvPr/>
          </p:nvSpPr>
          <p:spPr>
            <a:xfrm>
              <a:off x="6316560" y="771480"/>
              <a:ext cx="411840" cy="410040"/>
            </a:xfrm>
            <a:custGeom>
              <a:avLst/>
              <a:gdLst/>
              <a:ahLst/>
              <a:rect l="l" t="t" r="r" b="b"/>
              <a:pathLst>
                <a:path w="185" h="184">
                  <a:moveTo>
                    <a:pt x="102" y="0"/>
                  </a:moveTo>
                  <a:cubicBezTo>
                    <a:pt x="102" y="33"/>
                    <a:pt x="102" y="33"/>
                    <a:pt x="102" y="33"/>
                  </a:cubicBezTo>
                  <a:cubicBezTo>
                    <a:pt x="130" y="37"/>
                    <a:pt x="152" y="62"/>
                    <a:pt x="152" y="92"/>
                  </a:cubicBezTo>
                  <a:cubicBezTo>
                    <a:pt x="152" y="125"/>
                    <a:pt x="126" y="152"/>
                    <a:pt x="93" y="152"/>
                  </a:cubicBezTo>
                  <a:cubicBezTo>
                    <a:pt x="60" y="152"/>
                    <a:pt x="33" y="125"/>
                    <a:pt x="33" y="92"/>
                  </a:cubicBezTo>
                  <a:cubicBezTo>
                    <a:pt x="33" y="78"/>
                    <a:pt x="37" y="66"/>
                    <a:pt x="45" y="5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8" y="49"/>
                    <a:pt x="0" y="69"/>
                    <a:pt x="0" y="92"/>
                  </a:cubicBezTo>
                  <a:cubicBezTo>
                    <a:pt x="0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4"/>
                    <a:pt x="148" y="5"/>
                    <a:pt x="1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2"/>
            <p:cNvSpPr/>
            <p:nvPr/>
          </p:nvSpPr>
          <p:spPr>
            <a:xfrm>
              <a:off x="6310440" y="560160"/>
              <a:ext cx="305280" cy="335520"/>
            </a:xfrm>
            <a:custGeom>
              <a:avLst/>
              <a:gdLst/>
              <a:ahLst/>
              <a:rect l="l" t="t" r="r" b="b"/>
              <a:pathLst>
                <a:path w="137" h="150">
                  <a:moveTo>
                    <a:pt x="123" y="14"/>
                  </a:moveTo>
                  <a:cubicBezTo>
                    <a:pt x="114" y="6"/>
                    <a:pt x="102" y="0"/>
                    <a:pt x="89" y="0"/>
                  </a:cubicBezTo>
                  <a:cubicBezTo>
                    <a:pt x="75" y="0"/>
                    <a:pt x="61" y="6"/>
                    <a:pt x="52" y="17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0" y="69"/>
                    <a:pt x="0" y="79"/>
                    <a:pt x="6" y="85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75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9" y="35"/>
                    <a:pt x="84" y="33"/>
                    <a:pt x="89" y="33"/>
                  </a:cubicBezTo>
                  <a:cubicBezTo>
                    <a:pt x="93" y="33"/>
                    <a:pt x="97" y="34"/>
                    <a:pt x="100" y="37"/>
                  </a:cubicBezTo>
                  <a:cubicBezTo>
                    <a:pt x="103" y="40"/>
                    <a:pt x="105" y="44"/>
                    <a:pt x="105" y="49"/>
                  </a:cubicBezTo>
                  <a:cubicBezTo>
                    <a:pt x="105" y="49"/>
                    <a:pt x="105" y="77"/>
                    <a:pt x="105" y="78"/>
                  </a:cubicBezTo>
                  <a:cubicBezTo>
                    <a:pt x="105" y="78"/>
                    <a:pt x="137" y="78"/>
                    <a:pt x="137" y="78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35"/>
                    <a:pt x="132" y="23"/>
                    <a:pt x="12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6738840" y="844200"/>
              <a:ext cx="126000" cy="294120"/>
            </a:xfrm>
            <a:custGeom>
              <a:avLst/>
              <a:gdLst/>
              <a:ahLst/>
              <a:rect l="l" t="t" r="r" b="b"/>
              <a:pathLst>
                <a:path w="57" h="132">
                  <a:moveTo>
                    <a:pt x="57" y="126"/>
                  </a:moveTo>
                  <a:cubicBezTo>
                    <a:pt x="37" y="13"/>
                    <a:pt x="37" y="13"/>
                    <a:pt x="37" y="13"/>
                  </a:cubicBezTo>
                  <a:cubicBezTo>
                    <a:pt x="35" y="6"/>
                    <a:pt x="29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132"/>
                    <a:pt x="25" y="132"/>
                    <a:pt x="25" y="132"/>
                  </a:cubicBezTo>
                  <a:lnTo>
                    <a:pt x="57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" name="CustomShape 14"/>
          <p:cNvSpPr/>
          <p:nvPr/>
        </p:nvSpPr>
        <p:spPr>
          <a:xfrm>
            <a:off x="2949480" y="426960"/>
            <a:ext cx="964080" cy="754560"/>
          </a:xfrm>
          <a:custGeom>
            <a:avLst/>
            <a:gdLst/>
            <a:ahLst/>
            <a:rect l="l" t="t" r="r" b="b"/>
            <a:pathLst>
              <a:path w="608" h="476">
                <a:moveTo>
                  <a:pt x="204" y="322"/>
                </a:moveTo>
                <a:lnTo>
                  <a:pt x="286" y="404"/>
                </a:lnTo>
                <a:lnTo>
                  <a:pt x="546" y="144"/>
                </a:lnTo>
                <a:lnTo>
                  <a:pt x="464" y="62"/>
                </a:lnTo>
                <a:lnTo>
                  <a:pt x="204" y="322"/>
                </a:lnTo>
                <a:close/>
                <a:moveTo>
                  <a:pt x="255" y="432"/>
                </a:moveTo>
                <a:lnTo>
                  <a:pt x="176" y="353"/>
                </a:lnTo>
                <a:lnTo>
                  <a:pt x="176" y="432"/>
                </a:lnTo>
                <a:lnTo>
                  <a:pt x="255" y="432"/>
                </a:lnTo>
                <a:close/>
                <a:moveTo>
                  <a:pt x="276" y="476"/>
                </a:moveTo>
                <a:lnTo>
                  <a:pt x="132" y="476"/>
                </a:lnTo>
                <a:lnTo>
                  <a:pt x="0" y="476"/>
                </a:lnTo>
                <a:lnTo>
                  <a:pt x="0" y="432"/>
                </a:lnTo>
                <a:lnTo>
                  <a:pt x="132" y="432"/>
                </a:lnTo>
                <a:lnTo>
                  <a:pt x="132" y="332"/>
                </a:lnTo>
                <a:lnTo>
                  <a:pt x="464" y="0"/>
                </a:lnTo>
                <a:lnTo>
                  <a:pt x="608" y="144"/>
                </a:lnTo>
                <a:lnTo>
                  <a:pt x="276" y="4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5"/>
          <p:cNvSpPr/>
          <p:nvPr/>
        </p:nvSpPr>
        <p:spPr>
          <a:xfrm>
            <a:off x="1405080" y="379080"/>
            <a:ext cx="467280" cy="802080"/>
          </a:xfrm>
          <a:custGeom>
            <a:avLst/>
            <a:gdLst/>
            <a:ahLst/>
            <a:rect l="l" t="t" r="r" b="b"/>
            <a:pathLst>
              <a:path w="210" h="359">
                <a:moveTo>
                  <a:pt x="141" y="359"/>
                </a:moveTo>
                <a:cubicBezTo>
                  <a:pt x="69" y="359"/>
                  <a:pt x="69" y="359"/>
                  <a:pt x="69" y="359"/>
                </a:cubicBezTo>
                <a:cubicBezTo>
                  <a:pt x="69" y="331"/>
                  <a:pt x="69" y="331"/>
                  <a:pt x="69" y="331"/>
                </a:cubicBezTo>
                <a:cubicBezTo>
                  <a:pt x="141" y="331"/>
                  <a:pt x="141" y="331"/>
                  <a:pt x="141" y="331"/>
                </a:cubicBezTo>
                <a:lnTo>
                  <a:pt x="141" y="359"/>
                </a:lnTo>
                <a:close/>
                <a:moveTo>
                  <a:pt x="158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283"/>
                  <a:pt x="51" y="283"/>
                  <a:pt x="51" y="283"/>
                </a:cubicBezTo>
                <a:cubicBezTo>
                  <a:pt x="158" y="283"/>
                  <a:pt x="158" y="283"/>
                  <a:pt x="158" y="283"/>
                </a:cubicBezTo>
                <a:lnTo>
                  <a:pt x="158" y="312"/>
                </a:lnTo>
                <a:close/>
                <a:moveTo>
                  <a:pt x="145" y="265"/>
                </a:moveTo>
                <a:cubicBezTo>
                  <a:pt x="50" y="265"/>
                  <a:pt x="50" y="265"/>
                  <a:pt x="50" y="265"/>
                </a:cubicBezTo>
                <a:cubicBezTo>
                  <a:pt x="50" y="250"/>
                  <a:pt x="50" y="250"/>
                  <a:pt x="50" y="250"/>
                </a:cubicBezTo>
                <a:cubicBezTo>
                  <a:pt x="50" y="240"/>
                  <a:pt x="49" y="209"/>
                  <a:pt x="45" y="195"/>
                </a:cubicBezTo>
                <a:cubicBezTo>
                  <a:pt x="43" y="190"/>
                  <a:pt x="37" y="182"/>
                  <a:pt x="31" y="175"/>
                </a:cubicBezTo>
                <a:cubicBezTo>
                  <a:pt x="18" y="158"/>
                  <a:pt x="0" y="136"/>
                  <a:pt x="0" y="105"/>
                </a:cubicBezTo>
                <a:cubicBezTo>
                  <a:pt x="0" y="47"/>
                  <a:pt x="47" y="0"/>
                  <a:pt x="105" y="0"/>
                </a:cubicBezTo>
                <a:cubicBezTo>
                  <a:pt x="163" y="0"/>
                  <a:pt x="210" y="47"/>
                  <a:pt x="210" y="105"/>
                </a:cubicBezTo>
                <a:cubicBezTo>
                  <a:pt x="210" y="136"/>
                  <a:pt x="192" y="158"/>
                  <a:pt x="179" y="175"/>
                </a:cubicBezTo>
                <a:cubicBezTo>
                  <a:pt x="172" y="182"/>
                  <a:pt x="167" y="190"/>
                  <a:pt x="165" y="195"/>
                </a:cubicBezTo>
                <a:cubicBezTo>
                  <a:pt x="161" y="209"/>
                  <a:pt x="159" y="240"/>
                  <a:pt x="159" y="250"/>
                </a:cubicBezTo>
                <a:cubicBezTo>
                  <a:pt x="159" y="265"/>
                  <a:pt x="159" y="265"/>
                  <a:pt x="159" y="265"/>
                </a:cubicBezTo>
                <a:lnTo>
                  <a:pt x="145" y="265"/>
                </a:lnTo>
                <a:close/>
                <a:moveTo>
                  <a:pt x="79" y="236"/>
                </a:moveTo>
                <a:cubicBezTo>
                  <a:pt x="131" y="236"/>
                  <a:pt x="131" y="236"/>
                  <a:pt x="131" y="236"/>
                </a:cubicBezTo>
                <a:cubicBezTo>
                  <a:pt x="132" y="222"/>
                  <a:pt x="133" y="200"/>
                  <a:pt x="138" y="186"/>
                </a:cubicBezTo>
                <a:cubicBezTo>
                  <a:pt x="141" y="176"/>
                  <a:pt x="148" y="167"/>
                  <a:pt x="156" y="157"/>
                </a:cubicBezTo>
                <a:cubicBezTo>
                  <a:pt x="168" y="142"/>
                  <a:pt x="181" y="126"/>
                  <a:pt x="181" y="105"/>
                </a:cubicBezTo>
                <a:cubicBezTo>
                  <a:pt x="181" y="62"/>
                  <a:pt x="147" y="28"/>
                  <a:pt x="105" y="28"/>
                </a:cubicBezTo>
                <a:cubicBezTo>
                  <a:pt x="63" y="28"/>
                  <a:pt x="28" y="62"/>
                  <a:pt x="28" y="105"/>
                </a:cubicBezTo>
                <a:cubicBezTo>
                  <a:pt x="28" y="126"/>
                  <a:pt x="42" y="142"/>
                  <a:pt x="53" y="157"/>
                </a:cubicBezTo>
                <a:cubicBezTo>
                  <a:pt x="61" y="167"/>
                  <a:pt x="69" y="176"/>
                  <a:pt x="72" y="186"/>
                </a:cubicBezTo>
                <a:cubicBezTo>
                  <a:pt x="76" y="200"/>
                  <a:pt x="78" y="222"/>
                  <a:pt x="79" y="2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6"/>
          <p:cNvSpPr/>
          <p:nvPr/>
        </p:nvSpPr>
        <p:spPr>
          <a:xfrm>
            <a:off x="7574040" y="475920"/>
            <a:ext cx="697320" cy="700560"/>
          </a:xfrm>
          <a:custGeom>
            <a:avLst/>
            <a:gdLst/>
            <a:ahLst/>
            <a:rect l="l" t="t" r="r" b="b"/>
            <a:pathLst>
              <a:path w="440" h="442">
                <a:moveTo>
                  <a:pt x="395" y="287"/>
                </a:moveTo>
                <a:lnTo>
                  <a:pt x="440" y="287"/>
                </a:lnTo>
                <a:lnTo>
                  <a:pt x="440" y="331"/>
                </a:lnTo>
                <a:lnTo>
                  <a:pt x="395" y="331"/>
                </a:lnTo>
                <a:lnTo>
                  <a:pt x="395" y="397"/>
                </a:lnTo>
                <a:lnTo>
                  <a:pt x="329" y="397"/>
                </a:lnTo>
                <a:lnTo>
                  <a:pt x="329" y="442"/>
                </a:lnTo>
                <a:lnTo>
                  <a:pt x="286" y="442"/>
                </a:lnTo>
                <a:lnTo>
                  <a:pt x="286" y="397"/>
                </a:lnTo>
                <a:lnTo>
                  <a:pt x="242" y="397"/>
                </a:lnTo>
                <a:lnTo>
                  <a:pt x="242" y="442"/>
                </a:lnTo>
                <a:lnTo>
                  <a:pt x="197" y="442"/>
                </a:lnTo>
                <a:lnTo>
                  <a:pt x="197" y="397"/>
                </a:lnTo>
                <a:lnTo>
                  <a:pt x="154" y="397"/>
                </a:lnTo>
                <a:lnTo>
                  <a:pt x="154" y="442"/>
                </a:lnTo>
                <a:lnTo>
                  <a:pt x="110" y="442"/>
                </a:lnTo>
                <a:lnTo>
                  <a:pt x="110" y="397"/>
                </a:lnTo>
                <a:lnTo>
                  <a:pt x="44" y="397"/>
                </a:lnTo>
                <a:lnTo>
                  <a:pt x="44" y="331"/>
                </a:lnTo>
                <a:lnTo>
                  <a:pt x="0" y="331"/>
                </a:lnTo>
                <a:lnTo>
                  <a:pt x="0" y="287"/>
                </a:lnTo>
                <a:lnTo>
                  <a:pt x="44" y="287"/>
                </a:lnTo>
                <a:lnTo>
                  <a:pt x="44" y="244"/>
                </a:lnTo>
                <a:lnTo>
                  <a:pt x="0" y="244"/>
                </a:lnTo>
                <a:lnTo>
                  <a:pt x="0" y="199"/>
                </a:lnTo>
                <a:lnTo>
                  <a:pt x="44" y="199"/>
                </a:lnTo>
                <a:lnTo>
                  <a:pt x="44" y="155"/>
                </a:lnTo>
                <a:lnTo>
                  <a:pt x="0" y="155"/>
                </a:lnTo>
                <a:lnTo>
                  <a:pt x="0" y="111"/>
                </a:lnTo>
                <a:lnTo>
                  <a:pt x="44" y="111"/>
                </a:lnTo>
                <a:lnTo>
                  <a:pt x="110" y="45"/>
                </a:lnTo>
                <a:lnTo>
                  <a:pt x="110" y="0"/>
                </a:lnTo>
                <a:lnTo>
                  <a:pt x="154" y="0"/>
                </a:lnTo>
                <a:lnTo>
                  <a:pt x="154" y="45"/>
                </a:lnTo>
                <a:lnTo>
                  <a:pt x="197" y="45"/>
                </a:lnTo>
                <a:lnTo>
                  <a:pt x="197" y="0"/>
                </a:lnTo>
                <a:lnTo>
                  <a:pt x="242" y="0"/>
                </a:lnTo>
                <a:lnTo>
                  <a:pt x="242" y="45"/>
                </a:lnTo>
                <a:lnTo>
                  <a:pt x="286" y="45"/>
                </a:lnTo>
                <a:lnTo>
                  <a:pt x="286" y="0"/>
                </a:lnTo>
                <a:lnTo>
                  <a:pt x="329" y="0"/>
                </a:lnTo>
                <a:lnTo>
                  <a:pt x="329" y="45"/>
                </a:lnTo>
                <a:lnTo>
                  <a:pt x="395" y="45"/>
                </a:lnTo>
                <a:lnTo>
                  <a:pt x="395" y="111"/>
                </a:lnTo>
                <a:lnTo>
                  <a:pt x="440" y="111"/>
                </a:lnTo>
                <a:lnTo>
                  <a:pt x="440" y="155"/>
                </a:lnTo>
                <a:lnTo>
                  <a:pt x="395" y="155"/>
                </a:lnTo>
                <a:lnTo>
                  <a:pt x="395" y="199"/>
                </a:lnTo>
                <a:lnTo>
                  <a:pt x="440" y="199"/>
                </a:lnTo>
                <a:lnTo>
                  <a:pt x="440" y="244"/>
                </a:lnTo>
                <a:lnTo>
                  <a:pt x="395" y="244"/>
                </a:lnTo>
                <a:lnTo>
                  <a:pt x="395" y="287"/>
                </a:lnTo>
                <a:close/>
                <a:moveTo>
                  <a:pt x="352" y="89"/>
                </a:moveTo>
                <a:lnTo>
                  <a:pt x="132" y="89"/>
                </a:lnTo>
                <a:lnTo>
                  <a:pt x="87" y="132"/>
                </a:lnTo>
                <a:lnTo>
                  <a:pt x="87" y="353"/>
                </a:lnTo>
                <a:lnTo>
                  <a:pt x="352" y="353"/>
                </a:lnTo>
                <a:lnTo>
                  <a:pt x="352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" name="Group 17"/>
          <p:cNvGrpSpPr/>
          <p:nvPr/>
        </p:nvGrpSpPr>
        <p:grpSpPr>
          <a:xfrm>
            <a:off x="3032280" y="3154320"/>
            <a:ext cx="799200" cy="776880"/>
            <a:chOff x="3032280" y="3154320"/>
            <a:chExt cx="799200" cy="776880"/>
          </a:xfrm>
        </p:grpSpPr>
        <p:sp>
          <p:nvSpPr>
            <p:cNvPr id="19" name="CustomShape 18"/>
            <p:cNvSpPr/>
            <p:nvPr/>
          </p:nvSpPr>
          <p:spPr>
            <a:xfrm>
              <a:off x="3294000" y="3406680"/>
              <a:ext cx="278280" cy="278280"/>
            </a:xfrm>
            <a:custGeom>
              <a:avLst/>
              <a:gdLst/>
              <a:ahLst/>
              <a:rect l="l" t="t" r="r" b="b"/>
              <a:pathLst>
                <a:path w="125" h="125">
                  <a:moveTo>
                    <a:pt x="62" y="0"/>
                  </a:move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2" y="125"/>
                  </a:cubicBez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moveTo>
                    <a:pt x="62" y="30"/>
                  </a:moveTo>
                  <a:cubicBezTo>
                    <a:pt x="44" y="30"/>
                    <a:pt x="30" y="44"/>
                    <a:pt x="30" y="62"/>
                  </a:cubicBezTo>
                  <a:cubicBezTo>
                    <a:pt x="30" y="80"/>
                    <a:pt x="44" y="95"/>
                    <a:pt x="62" y="95"/>
                  </a:cubicBezTo>
                  <a:cubicBezTo>
                    <a:pt x="80" y="95"/>
                    <a:pt x="95" y="80"/>
                    <a:pt x="95" y="62"/>
                  </a:cubicBezTo>
                  <a:cubicBezTo>
                    <a:pt x="95" y="44"/>
                    <a:pt x="80" y="30"/>
                    <a:pt x="62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19"/>
            <p:cNvSpPr/>
            <p:nvPr/>
          </p:nvSpPr>
          <p:spPr>
            <a:xfrm>
              <a:off x="3032280" y="3154320"/>
              <a:ext cx="799200" cy="776880"/>
            </a:xfrm>
            <a:custGeom>
              <a:avLst/>
              <a:gdLst/>
              <a:ahLst/>
              <a:rect l="l" t="t" r="r" b="b"/>
              <a:pathLst>
                <a:path w="358" h="348">
                  <a:moveTo>
                    <a:pt x="15" y="247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0" y="149"/>
                    <a:pt x="51" y="143"/>
                    <a:pt x="53" y="136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9" y="58"/>
                    <a:pt x="125" y="55"/>
                    <a:pt x="131" y="52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33" y="55"/>
                    <a:pt x="240" y="58"/>
                    <a:pt x="245" y="61"/>
                  </a:cubicBezTo>
                  <a:cubicBezTo>
                    <a:pt x="296" y="40"/>
                    <a:pt x="296" y="40"/>
                    <a:pt x="296" y="40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06" y="136"/>
                    <a:pt x="306" y="136"/>
                    <a:pt x="306" y="136"/>
                  </a:cubicBezTo>
                  <a:cubicBezTo>
                    <a:pt x="308" y="142"/>
                    <a:pt x="309" y="149"/>
                    <a:pt x="310" y="156"/>
                  </a:cubicBezTo>
                  <a:cubicBezTo>
                    <a:pt x="358" y="182"/>
                    <a:pt x="358" y="182"/>
                    <a:pt x="358" y="182"/>
                  </a:cubicBezTo>
                  <a:cubicBezTo>
                    <a:pt x="343" y="247"/>
                    <a:pt x="343" y="247"/>
                    <a:pt x="343" y="247"/>
                  </a:cubicBezTo>
                  <a:cubicBezTo>
                    <a:pt x="289" y="249"/>
                    <a:pt x="289" y="249"/>
                    <a:pt x="289" y="249"/>
                  </a:cubicBezTo>
                  <a:cubicBezTo>
                    <a:pt x="285" y="255"/>
                    <a:pt x="281" y="261"/>
                    <a:pt x="276" y="266"/>
                  </a:cubicBezTo>
                  <a:cubicBezTo>
                    <a:pt x="285" y="319"/>
                    <a:pt x="285" y="319"/>
                    <a:pt x="285" y="319"/>
                  </a:cubicBezTo>
                  <a:cubicBezTo>
                    <a:pt x="225" y="348"/>
                    <a:pt x="225" y="348"/>
                    <a:pt x="225" y="348"/>
                  </a:cubicBezTo>
                  <a:cubicBezTo>
                    <a:pt x="190" y="307"/>
                    <a:pt x="190" y="307"/>
                    <a:pt x="190" y="307"/>
                  </a:cubicBezTo>
                  <a:cubicBezTo>
                    <a:pt x="186" y="308"/>
                    <a:pt x="183" y="308"/>
                    <a:pt x="179" y="308"/>
                  </a:cubicBezTo>
                  <a:cubicBezTo>
                    <a:pt x="176" y="308"/>
                    <a:pt x="172" y="308"/>
                    <a:pt x="169" y="307"/>
                  </a:cubicBezTo>
                  <a:cubicBezTo>
                    <a:pt x="133" y="348"/>
                    <a:pt x="133" y="348"/>
                    <a:pt x="133" y="348"/>
                  </a:cubicBezTo>
                  <a:cubicBezTo>
                    <a:pt x="73" y="319"/>
                    <a:pt x="73" y="319"/>
                    <a:pt x="73" y="319"/>
                  </a:cubicBezTo>
                  <a:cubicBezTo>
                    <a:pt x="82" y="266"/>
                    <a:pt x="82" y="266"/>
                    <a:pt x="82" y="266"/>
                  </a:cubicBezTo>
                  <a:cubicBezTo>
                    <a:pt x="78" y="261"/>
                    <a:pt x="74" y="255"/>
                    <a:pt x="70" y="250"/>
                  </a:cubicBezTo>
                  <a:lnTo>
                    <a:pt x="15" y="247"/>
                  </a:lnTo>
                  <a:close/>
                  <a:moveTo>
                    <a:pt x="39" y="219"/>
                  </a:moveTo>
                  <a:cubicBezTo>
                    <a:pt x="87" y="221"/>
                    <a:pt x="87" y="221"/>
                    <a:pt x="87" y="221"/>
                  </a:cubicBezTo>
                  <a:cubicBezTo>
                    <a:pt x="95" y="234"/>
                    <a:pt x="103" y="245"/>
                    <a:pt x="114" y="255"/>
                  </a:cubicBezTo>
                  <a:cubicBezTo>
                    <a:pt x="106" y="302"/>
                    <a:pt x="106" y="302"/>
                    <a:pt x="106" y="302"/>
                  </a:cubicBezTo>
                  <a:cubicBezTo>
                    <a:pt x="126" y="312"/>
                    <a:pt x="126" y="312"/>
                    <a:pt x="126" y="312"/>
                  </a:cubicBezTo>
                  <a:cubicBezTo>
                    <a:pt x="157" y="276"/>
                    <a:pt x="157" y="276"/>
                    <a:pt x="157" y="276"/>
                  </a:cubicBezTo>
                  <a:cubicBezTo>
                    <a:pt x="164" y="277"/>
                    <a:pt x="172" y="278"/>
                    <a:pt x="179" y="278"/>
                  </a:cubicBezTo>
                  <a:cubicBezTo>
                    <a:pt x="187" y="278"/>
                    <a:pt x="194" y="277"/>
                    <a:pt x="202" y="276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52" y="302"/>
                    <a:pt x="252" y="302"/>
                    <a:pt x="252" y="302"/>
                  </a:cubicBezTo>
                  <a:cubicBezTo>
                    <a:pt x="244" y="256"/>
                    <a:pt x="244" y="256"/>
                    <a:pt x="244" y="256"/>
                  </a:cubicBezTo>
                  <a:cubicBezTo>
                    <a:pt x="255" y="245"/>
                    <a:pt x="264" y="234"/>
                    <a:pt x="272" y="221"/>
                  </a:cubicBezTo>
                  <a:cubicBezTo>
                    <a:pt x="319" y="219"/>
                    <a:pt x="319" y="219"/>
                    <a:pt x="319" y="219"/>
                  </a:cubicBezTo>
                  <a:cubicBezTo>
                    <a:pt x="324" y="197"/>
                    <a:pt x="324" y="197"/>
                    <a:pt x="324" y="197"/>
                  </a:cubicBezTo>
                  <a:cubicBezTo>
                    <a:pt x="282" y="175"/>
                    <a:pt x="282" y="175"/>
                    <a:pt x="282" y="175"/>
                  </a:cubicBezTo>
                  <a:cubicBezTo>
                    <a:pt x="281" y="159"/>
                    <a:pt x="278" y="146"/>
                    <a:pt x="272" y="131"/>
                  </a:cubicBezTo>
                  <a:cubicBezTo>
                    <a:pt x="300" y="93"/>
                    <a:pt x="300" y="93"/>
                    <a:pt x="300" y="93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42" y="94"/>
                    <a:pt x="242" y="94"/>
                    <a:pt x="242" y="94"/>
                  </a:cubicBezTo>
                  <a:cubicBezTo>
                    <a:pt x="230" y="86"/>
                    <a:pt x="218" y="80"/>
                    <a:pt x="203" y="75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41" y="80"/>
                    <a:pt x="129" y="86"/>
                    <a:pt x="115" y="95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81" y="146"/>
                    <a:pt x="78" y="159"/>
                    <a:pt x="76" y="175"/>
                  </a:cubicBezTo>
                  <a:cubicBezTo>
                    <a:pt x="34" y="197"/>
                    <a:pt x="34" y="197"/>
                    <a:pt x="34" y="197"/>
                  </a:cubicBezTo>
                  <a:lnTo>
                    <a:pt x="39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" name="CustomShape 20"/>
          <p:cNvSpPr/>
          <p:nvPr/>
        </p:nvSpPr>
        <p:spPr>
          <a:xfrm>
            <a:off x="7678800" y="3176280"/>
            <a:ext cx="548280" cy="754560"/>
          </a:xfrm>
          <a:custGeom>
            <a:avLst/>
            <a:gdLst/>
            <a:ahLst/>
            <a:rect l="l" t="t" r="r" b="b"/>
            <a:pathLst>
              <a:path w="246" h="338">
                <a:moveTo>
                  <a:pt x="61" y="154"/>
                </a:moveTo>
                <a:cubicBezTo>
                  <a:pt x="184" y="154"/>
                  <a:pt x="184" y="154"/>
                  <a:pt x="184" y="15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61" y="184"/>
                  <a:pt x="61" y="184"/>
                  <a:pt x="61" y="184"/>
                </a:cubicBezTo>
                <a:lnTo>
                  <a:pt x="61" y="154"/>
                </a:lnTo>
                <a:close/>
                <a:moveTo>
                  <a:pt x="30" y="90"/>
                </a:moveTo>
                <a:cubicBezTo>
                  <a:pt x="30" y="292"/>
                  <a:pt x="30" y="292"/>
                  <a:pt x="30" y="292"/>
                </a:cubicBezTo>
                <a:cubicBezTo>
                  <a:pt x="30" y="301"/>
                  <a:pt x="38" y="306"/>
                  <a:pt x="46" y="308"/>
                </a:cubicBezTo>
                <a:cubicBezTo>
                  <a:pt x="215" y="307"/>
                  <a:pt x="215" y="307"/>
                  <a:pt x="215" y="307"/>
                </a:cubicBezTo>
                <a:cubicBezTo>
                  <a:pt x="215" y="92"/>
                  <a:pt x="215" y="92"/>
                  <a:pt x="215" y="92"/>
                </a:cubicBezTo>
                <a:cubicBezTo>
                  <a:pt x="46" y="93"/>
                  <a:pt x="46" y="93"/>
                  <a:pt x="46" y="93"/>
                </a:cubicBezTo>
                <a:cubicBezTo>
                  <a:pt x="40" y="93"/>
                  <a:pt x="35" y="92"/>
                  <a:pt x="30" y="90"/>
                </a:cubicBezTo>
                <a:moveTo>
                  <a:pt x="0" y="292"/>
                </a:move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0" y="0"/>
                  <a:pt x="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6" y="31"/>
                  <a:pt x="246" y="31"/>
                  <a:pt x="246" y="31"/>
                </a:cubicBezTo>
                <a:cubicBezTo>
                  <a:pt x="237" y="31"/>
                  <a:pt x="230" y="38"/>
                  <a:pt x="230" y="46"/>
                </a:cubicBezTo>
                <a:cubicBezTo>
                  <a:pt x="230" y="55"/>
                  <a:pt x="237" y="61"/>
                  <a:pt x="246" y="61"/>
                </a:cubicBezTo>
                <a:cubicBezTo>
                  <a:pt x="246" y="338"/>
                  <a:pt x="246" y="338"/>
                  <a:pt x="246" y="338"/>
                </a:cubicBezTo>
                <a:cubicBezTo>
                  <a:pt x="46" y="338"/>
                  <a:pt x="46" y="338"/>
                  <a:pt x="46" y="338"/>
                </a:cubicBezTo>
                <a:cubicBezTo>
                  <a:pt x="20" y="338"/>
                  <a:pt x="0" y="318"/>
                  <a:pt x="0" y="292"/>
                </a:cubicBezTo>
                <a:moveTo>
                  <a:pt x="30" y="47"/>
                </a:moveTo>
                <a:cubicBezTo>
                  <a:pt x="30" y="55"/>
                  <a:pt x="37" y="62"/>
                  <a:pt x="46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1" y="57"/>
                  <a:pt x="200" y="52"/>
                  <a:pt x="200" y="46"/>
                </a:cubicBezTo>
                <a:cubicBezTo>
                  <a:pt x="200" y="41"/>
                  <a:pt x="201" y="36"/>
                  <a:pt x="20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37" y="31"/>
                  <a:pt x="30" y="38"/>
                  <a:pt x="3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" name="Group 21"/>
          <p:cNvGrpSpPr/>
          <p:nvPr/>
        </p:nvGrpSpPr>
        <p:grpSpPr>
          <a:xfrm>
            <a:off x="1160640" y="3089160"/>
            <a:ext cx="954720" cy="848160"/>
            <a:chOff x="1160640" y="3089160"/>
            <a:chExt cx="954720" cy="848160"/>
          </a:xfrm>
        </p:grpSpPr>
        <p:sp>
          <p:nvSpPr>
            <p:cNvPr id="23" name="CustomShape 22"/>
            <p:cNvSpPr/>
            <p:nvPr/>
          </p:nvSpPr>
          <p:spPr>
            <a:xfrm>
              <a:off x="1865160" y="3795480"/>
              <a:ext cx="143280" cy="141840"/>
            </a:xfrm>
            <a:custGeom>
              <a:avLst/>
              <a:gdLst/>
              <a:ahLst/>
              <a:rect l="l" t="t" r="r" b="b"/>
              <a:pathLst>
                <a:path w="65" h="64">
                  <a:moveTo>
                    <a:pt x="12" y="11"/>
                  </a:moveTo>
                  <a:cubicBezTo>
                    <a:pt x="23" y="0"/>
                    <a:pt x="42" y="0"/>
                    <a:pt x="53" y="11"/>
                  </a:cubicBezTo>
                  <a:cubicBezTo>
                    <a:pt x="65" y="23"/>
                    <a:pt x="65" y="41"/>
                    <a:pt x="53" y="53"/>
                  </a:cubicBezTo>
                  <a:cubicBezTo>
                    <a:pt x="42" y="64"/>
                    <a:pt x="23" y="64"/>
                    <a:pt x="12" y="53"/>
                  </a:cubicBezTo>
                  <a:cubicBezTo>
                    <a:pt x="0" y="41"/>
                    <a:pt x="0" y="23"/>
                    <a:pt x="1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3"/>
            <p:cNvSpPr/>
            <p:nvPr/>
          </p:nvSpPr>
          <p:spPr>
            <a:xfrm>
              <a:off x="1785960" y="3089160"/>
              <a:ext cx="201960" cy="20520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56" y="36"/>
                  </a:moveTo>
                  <a:cubicBezTo>
                    <a:pt x="50" y="30"/>
                    <a:pt x="41" y="30"/>
                    <a:pt x="35" y="36"/>
                  </a:cubicBezTo>
                  <a:cubicBezTo>
                    <a:pt x="30" y="42"/>
                    <a:pt x="30" y="51"/>
                    <a:pt x="35" y="57"/>
                  </a:cubicBezTo>
                  <a:cubicBezTo>
                    <a:pt x="41" y="62"/>
                    <a:pt x="50" y="62"/>
                    <a:pt x="56" y="57"/>
                  </a:cubicBezTo>
                  <a:cubicBezTo>
                    <a:pt x="62" y="51"/>
                    <a:pt x="62" y="42"/>
                    <a:pt x="56" y="36"/>
                  </a:cubicBezTo>
                  <a:moveTo>
                    <a:pt x="75" y="17"/>
                  </a:moveTo>
                  <a:cubicBezTo>
                    <a:pt x="91" y="33"/>
                    <a:pt x="91" y="59"/>
                    <a:pt x="75" y="76"/>
                  </a:cubicBezTo>
                  <a:cubicBezTo>
                    <a:pt x="59" y="92"/>
                    <a:pt x="32" y="92"/>
                    <a:pt x="16" y="76"/>
                  </a:cubicBezTo>
                  <a:cubicBezTo>
                    <a:pt x="0" y="59"/>
                    <a:pt x="0" y="33"/>
                    <a:pt x="16" y="17"/>
                  </a:cubicBezTo>
                  <a:cubicBezTo>
                    <a:pt x="32" y="0"/>
                    <a:pt x="59" y="0"/>
                    <a:pt x="75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4"/>
            <p:cNvSpPr/>
            <p:nvPr/>
          </p:nvSpPr>
          <p:spPr>
            <a:xfrm>
              <a:off x="1160640" y="3259080"/>
              <a:ext cx="954720" cy="670320"/>
            </a:xfrm>
            <a:custGeom>
              <a:avLst/>
              <a:gdLst/>
              <a:ahLst/>
              <a:rect l="l" t="t" r="r" b="b"/>
              <a:pathLst>
                <a:path w="428" h="300">
                  <a:moveTo>
                    <a:pt x="286" y="13"/>
                  </a:moveTo>
                  <a:cubicBezTo>
                    <a:pt x="349" y="76"/>
                    <a:pt x="349" y="76"/>
                    <a:pt x="349" y="76"/>
                  </a:cubicBezTo>
                  <a:cubicBezTo>
                    <a:pt x="404" y="21"/>
                    <a:pt x="404" y="21"/>
                    <a:pt x="404" y="21"/>
                  </a:cubicBezTo>
                  <a:cubicBezTo>
                    <a:pt x="428" y="45"/>
                    <a:pt x="428" y="45"/>
                    <a:pt x="428" y="45"/>
                  </a:cubicBezTo>
                  <a:cubicBezTo>
                    <a:pt x="349" y="124"/>
                    <a:pt x="349" y="124"/>
                    <a:pt x="349" y="124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89" y="71"/>
                    <a:pt x="286" y="75"/>
                    <a:pt x="282" y="79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34" y="300"/>
                    <a:pt x="234" y="300"/>
                    <a:pt x="234" y="300"/>
                  </a:cubicBezTo>
                  <a:cubicBezTo>
                    <a:pt x="234" y="195"/>
                    <a:pt x="234" y="195"/>
                    <a:pt x="234" y="195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201" y="33"/>
                    <a:pt x="201" y="33"/>
                    <a:pt x="201" y="3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8" y="5"/>
                    <a:pt x="286" y="13"/>
                  </a:cubicBezTo>
                  <a:moveTo>
                    <a:pt x="200" y="117"/>
                  </a:moveTo>
                  <a:cubicBezTo>
                    <a:pt x="260" y="57"/>
                    <a:pt x="260" y="57"/>
                    <a:pt x="260" y="57"/>
                  </a:cubicBezTo>
                  <a:cubicBezTo>
                    <a:pt x="277" y="40"/>
                    <a:pt x="258" y="21"/>
                    <a:pt x="241" y="38"/>
                  </a:cubicBezTo>
                  <a:cubicBezTo>
                    <a:pt x="181" y="98"/>
                    <a:pt x="181" y="98"/>
                    <a:pt x="181" y="98"/>
                  </a:cubicBezTo>
                  <a:lnTo>
                    <a:pt x="20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" name="Group 25"/>
          <p:cNvGrpSpPr/>
          <p:nvPr/>
        </p:nvGrpSpPr>
        <p:grpSpPr>
          <a:xfrm>
            <a:off x="4749840" y="3182760"/>
            <a:ext cx="751320" cy="748080"/>
            <a:chOff x="4749840" y="3182760"/>
            <a:chExt cx="751320" cy="748080"/>
          </a:xfrm>
        </p:grpSpPr>
        <p:sp>
          <p:nvSpPr>
            <p:cNvPr id="27" name="CustomShape 26"/>
            <p:cNvSpPr/>
            <p:nvPr/>
          </p:nvSpPr>
          <p:spPr>
            <a:xfrm>
              <a:off x="5224320" y="3560400"/>
              <a:ext cx="209880" cy="343440"/>
            </a:xfrm>
            <a:custGeom>
              <a:avLst/>
              <a:gdLst/>
              <a:ahLst/>
              <a:rect l="l" t="t" r="r" b="b"/>
              <a:pathLst>
                <a:path w="94" h="154">
                  <a:moveTo>
                    <a:pt x="92" y="154"/>
                  </a:moveTo>
                  <a:cubicBezTo>
                    <a:pt x="43" y="154"/>
                    <a:pt x="15" y="125"/>
                    <a:pt x="9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6" y="29"/>
                    <a:pt x="44" y="0"/>
                    <a:pt x="94" y="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64" y="29"/>
                    <a:pt x="46" y="44"/>
                    <a:pt x="39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5" y="110"/>
                    <a:pt x="63" y="124"/>
                    <a:pt x="92" y="124"/>
                  </a:cubicBezTo>
                  <a:lnTo>
                    <a:pt x="92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7"/>
            <p:cNvSpPr/>
            <p:nvPr/>
          </p:nvSpPr>
          <p:spPr>
            <a:xfrm>
              <a:off x="4749840" y="3182760"/>
              <a:ext cx="751320" cy="748080"/>
            </a:xfrm>
            <a:custGeom>
              <a:avLst/>
              <a:gdLst/>
              <a:ahLst/>
              <a:rect l="l" t="t" r="r" b="b"/>
              <a:pathLst>
                <a:path w="474" h="472">
                  <a:moveTo>
                    <a:pt x="0" y="441"/>
                  </a:moveTo>
                  <a:lnTo>
                    <a:pt x="443" y="0"/>
                  </a:lnTo>
                  <a:lnTo>
                    <a:pt x="474" y="31"/>
                  </a:lnTo>
                  <a:lnTo>
                    <a:pt x="31" y="472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28"/>
            <p:cNvSpPr/>
            <p:nvPr/>
          </p:nvSpPr>
          <p:spPr>
            <a:xfrm>
              <a:off x="4809960" y="3242880"/>
              <a:ext cx="275040" cy="276840"/>
            </a:xfrm>
            <a:custGeom>
              <a:avLst/>
              <a:gdLst/>
              <a:ahLst/>
              <a:rect l="l" t="t" r="r" b="b"/>
              <a:pathLst>
                <a:path w="124" h="124">
                  <a:moveTo>
                    <a:pt x="62" y="30"/>
                  </a:moveTo>
                  <a:cubicBezTo>
                    <a:pt x="44" y="30"/>
                    <a:pt x="30" y="44"/>
                    <a:pt x="30" y="62"/>
                  </a:cubicBezTo>
                  <a:cubicBezTo>
                    <a:pt x="30" y="80"/>
                    <a:pt x="44" y="94"/>
                    <a:pt x="62" y="94"/>
                  </a:cubicBezTo>
                  <a:cubicBezTo>
                    <a:pt x="80" y="94"/>
                    <a:pt x="94" y="80"/>
                    <a:pt x="94" y="62"/>
                  </a:cubicBezTo>
                  <a:cubicBezTo>
                    <a:pt x="94" y="44"/>
                    <a:pt x="80" y="30"/>
                    <a:pt x="62" y="30"/>
                  </a:cubicBezTo>
                  <a:moveTo>
                    <a:pt x="62" y="0"/>
                  </a:moveTo>
                  <a:cubicBezTo>
                    <a:pt x="96" y="0"/>
                    <a:pt x="124" y="28"/>
                    <a:pt x="124" y="62"/>
                  </a:cubicBezTo>
                  <a:cubicBezTo>
                    <a:pt x="124" y="96"/>
                    <a:pt x="96" y="124"/>
                    <a:pt x="62" y="124"/>
                  </a:cubicBezTo>
                  <a:cubicBezTo>
                    <a:pt x="28" y="124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" name="CustomShape 29"/>
          <p:cNvSpPr/>
          <p:nvPr/>
        </p:nvSpPr>
        <p:spPr>
          <a:xfrm>
            <a:off x="6391440" y="3103200"/>
            <a:ext cx="383040" cy="827640"/>
          </a:xfrm>
          <a:custGeom>
            <a:avLst/>
            <a:gdLst/>
            <a:ahLst/>
            <a:rect l="l" t="t" r="r" b="b"/>
            <a:pathLst>
              <a:path w="172" h="371">
                <a:moveTo>
                  <a:pt x="64" y="41"/>
                </a:moveTo>
                <a:cubicBezTo>
                  <a:pt x="61" y="42"/>
                  <a:pt x="59" y="43"/>
                  <a:pt x="56" y="44"/>
                </a:cubicBezTo>
                <a:cubicBezTo>
                  <a:pt x="56" y="59"/>
                  <a:pt x="56" y="59"/>
                  <a:pt x="56" y="59"/>
                </a:cubicBezTo>
                <a:cubicBezTo>
                  <a:pt x="102" y="101"/>
                  <a:pt x="31" y="141"/>
                  <a:pt x="51" y="20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147" y="142"/>
                  <a:pt x="79" y="100"/>
                  <a:pt x="124" y="60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4" y="41"/>
                  <a:pt x="99" y="34"/>
                  <a:pt x="89" y="34"/>
                </a:cubicBezTo>
                <a:cubicBezTo>
                  <a:pt x="83" y="34"/>
                  <a:pt x="74" y="37"/>
                  <a:pt x="64" y="41"/>
                </a:cubicBezTo>
                <a:moveTo>
                  <a:pt x="52" y="9"/>
                </a:moveTo>
                <a:cubicBezTo>
                  <a:pt x="62" y="5"/>
                  <a:pt x="77" y="0"/>
                  <a:pt x="89" y="0"/>
                </a:cubicBezTo>
                <a:cubicBezTo>
                  <a:pt x="111" y="0"/>
                  <a:pt x="138" y="14"/>
                  <a:pt x="156" y="24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35" y="92"/>
                  <a:pt x="140" y="95"/>
                  <a:pt x="151" y="118"/>
                </a:cubicBezTo>
                <a:cubicBezTo>
                  <a:pt x="170" y="162"/>
                  <a:pt x="172" y="189"/>
                  <a:pt x="152" y="236"/>
                </a:cubicBezTo>
                <a:cubicBezTo>
                  <a:pt x="107" y="236"/>
                  <a:pt x="107" y="236"/>
                  <a:pt x="107" y="236"/>
                </a:cubicBezTo>
                <a:cubicBezTo>
                  <a:pt x="107" y="338"/>
                  <a:pt x="107" y="338"/>
                  <a:pt x="107" y="338"/>
                </a:cubicBezTo>
                <a:cubicBezTo>
                  <a:pt x="157" y="338"/>
                  <a:pt x="157" y="338"/>
                  <a:pt x="157" y="338"/>
                </a:cubicBezTo>
                <a:cubicBezTo>
                  <a:pt x="157" y="371"/>
                  <a:pt x="157" y="371"/>
                  <a:pt x="157" y="371"/>
                </a:cubicBezTo>
                <a:cubicBezTo>
                  <a:pt x="23" y="371"/>
                  <a:pt x="23" y="371"/>
                  <a:pt x="23" y="371"/>
                </a:cubicBezTo>
                <a:cubicBezTo>
                  <a:pt x="23" y="338"/>
                  <a:pt x="23" y="338"/>
                  <a:pt x="23" y="338"/>
                </a:cubicBezTo>
                <a:cubicBezTo>
                  <a:pt x="73" y="338"/>
                  <a:pt x="73" y="338"/>
                  <a:pt x="73" y="338"/>
                </a:cubicBezTo>
                <a:cubicBezTo>
                  <a:pt x="73" y="236"/>
                  <a:pt x="73" y="236"/>
                  <a:pt x="73" y="236"/>
                </a:cubicBezTo>
                <a:cubicBezTo>
                  <a:pt x="28" y="236"/>
                  <a:pt x="28" y="236"/>
                  <a:pt x="28" y="236"/>
                </a:cubicBezTo>
                <a:cubicBezTo>
                  <a:pt x="0" y="173"/>
                  <a:pt x="15" y="157"/>
                  <a:pt x="35" y="102"/>
                </a:cubicBezTo>
                <a:cubicBezTo>
                  <a:pt x="41" y="86"/>
                  <a:pt x="36" y="85"/>
                  <a:pt x="22" y="75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41" y="13"/>
                  <a:pt x="52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0"/>
          <p:cNvSpPr/>
          <p:nvPr/>
        </p:nvSpPr>
        <p:spPr>
          <a:xfrm>
            <a:off x="3625920" y="1763640"/>
            <a:ext cx="788040" cy="824400"/>
          </a:xfrm>
          <a:custGeom>
            <a:avLst/>
            <a:gdLst/>
            <a:ahLst/>
            <a:rect l="l" t="t" r="r" b="b"/>
            <a:pathLst>
              <a:path w="353" h="369">
                <a:moveTo>
                  <a:pt x="177" y="121"/>
                </a:moveTo>
                <a:cubicBezTo>
                  <a:pt x="169" y="121"/>
                  <a:pt x="162" y="128"/>
                  <a:pt x="162" y="136"/>
                </a:cubicBezTo>
                <a:cubicBezTo>
                  <a:pt x="162" y="144"/>
                  <a:pt x="169" y="150"/>
                  <a:pt x="177" y="150"/>
                </a:cubicBezTo>
                <a:cubicBezTo>
                  <a:pt x="185" y="150"/>
                  <a:pt x="191" y="144"/>
                  <a:pt x="191" y="136"/>
                </a:cubicBezTo>
                <a:cubicBezTo>
                  <a:pt x="191" y="128"/>
                  <a:pt x="185" y="121"/>
                  <a:pt x="177" y="121"/>
                </a:cubicBezTo>
                <a:moveTo>
                  <a:pt x="177" y="96"/>
                </a:moveTo>
                <a:cubicBezTo>
                  <a:pt x="199" y="96"/>
                  <a:pt x="217" y="114"/>
                  <a:pt x="217" y="136"/>
                </a:cubicBezTo>
                <a:cubicBezTo>
                  <a:pt x="217" y="158"/>
                  <a:pt x="199" y="176"/>
                  <a:pt x="177" y="176"/>
                </a:cubicBezTo>
                <a:cubicBezTo>
                  <a:pt x="154" y="176"/>
                  <a:pt x="136" y="158"/>
                  <a:pt x="136" y="136"/>
                </a:cubicBezTo>
                <a:cubicBezTo>
                  <a:pt x="136" y="114"/>
                  <a:pt x="154" y="96"/>
                  <a:pt x="177" y="96"/>
                </a:cubicBezTo>
                <a:moveTo>
                  <a:pt x="286" y="121"/>
                </a:moveTo>
                <a:cubicBezTo>
                  <a:pt x="278" y="121"/>
                  <a:pt x="272" y="128"/>
                  <a:pt x="272" y="136"/>
                </a:cubicBezTo>
                <a:cubicBezTo>
                  <a:pt x="272" y="144"/>
                  <a:pt x="278" y="150"/>
                  <a:pt x="286" y="150"/>
                </a:cubicBezTo>
                <a:cubicBezTo>
                  <a:pt x="294" y="150"/>
                  <a:pt x="301" y="144"/>
                  <a:pt x="301" y="136"/>
                </a:cubicBezTo>
                <a:cubicBezTo>
                  <a:pt x="301" y="128"/>
                  <a:pt x="294" y="121"/>
                  <a:pt x="286" y="121"/>
                </a:cubicBezTo>
                <a:moveTo>
                  <a:pt x="286" y="96"/>
                </a:moveTo>
                <a:cubicBezTo>
                  <a:pt x="308" y="96"/>
                  <a:pt x="326" y="114"/>
                  <a:pt x="326" y="136"/>
                </a:cubicBezTo>
                <a:cubicBezTo>
                  <a:pt x="326" y="158"/>
                  <a:pt x="308" y="176"/>
                  <a:pt x="286" y="176"/>
                </a:cubicBezTo>
                <a:cubicBezTo>
                  <a:pt x="264" y="176"/>
                  <a:pt x="246" y="158"/>
                  <a:pt x="246" y="136"/>
                </a:cubicBezTo>
                <a:cubicBezTo>
                  <a:pt x="246" y="114"/>
                  <a:pt x="264" y="96"/>
                  <a:pt x="286" y="96"/>
                </a:cubicBezTo>
                <a:moveTo>
                  <a:pt x="67" y="121"/>
                </a:moveTo>
                <a:cubicBezTo>
                  <a:pt x="59" y="121"/>
                  <a:pt x="52" y="128"/>
                  <a:pt x="52" y="136"/>
                </a:cubicBezTo>
                <a:cubicBezTo>
                  <a:pt x="52" y="144"/>
                  <a:pt x="59" y="150"/>
                  <a:pt x="67" y="150"/>
                </a:cubicBezTo>
                <a:cubicBezTo>
                  <a:pt x="75" y="150"/>
                  <a:pt x="82" y="144"/>
                  <a:pt x="82" y="136"/>
                </a:cubicBezTo>
                <a:cubicBezTo>
                  <a:pt x="82" y="128"/>
                  <a:pt x="75" y="121"/>
                  <a:pt x="67" y="121"/>
                </a:cubicBezTo>
                <a:moveTo>
                  <a:pt x="67" y="96"/>
                </a:moveTo>
                <a:cubicBezTo>
                  <a:pt x="89" y="96"/>
                  <a:pt x="107" y="114"/>
                  <a:pt x="107" y="136"/>
                </a:cubicBezTo>
                <a:cubicBezTo>
                  <a:pt x="107" y="158"/>
                  <a:pt x="89" y="176"/>
                  <a:pt x="67" y="176"/>
                </a:cubicBezTo>
                <a:cubicBezTo>
                  <a:pt x="45" y="176"/>
                  <a:pt x="27" y="158"/>
                  <a:pt x="27" y="136"/>
                </a:cubicBezTo>
                <a:cubicBezTo>
                  <a:pt x="27" y="114"/>
                  <a:pt x="45" y="96"/>
                  <a:pt x="67" y="96"/>
                </a:cubicBezTo>
                <a:moveTo>
                  <a:pt x="231" y="25"/>
                </a:moveTo>
                <a:cubicBezTo>
                  <a:pt x="223" y="25"/>
                  <a:pt x="217" y="32"/>
                  <a:pt x="217" y="40"/>
                </a:cubicBezTo>
                <a:cubicBezTo>
                  <a:pt x="217" y="48"/>
                  <a:pt x="223" y="55"/>
                  <a:pt x="231" y="55"/>
                </a:cubicBezTo>
                <a:cubicBezTo>
                  <a:pt x="239" y="55"/>
                  <a:pt x="246" y="48"/>
                  <a:pt x="246" y="40"/>
                </a:cubicBezTo>
                <a:cubicBezTo>
                  <a:pt x="246" y="32"/>
                  <a:pt x="239" y="25"/>
                  <a:pt x="231" y="25"/>
                </a:cubicBezTo>
                <a:moveTo>
                  <a:pt x="231" y="0"/>
                </a:moveTo>
                <a:cubicBezTo>
                  <a:pt x="254" y="0"/>
                  <a:pt x="272" y="18"/>
                  <a:pt x="272" y="40"/>
                </a:cubicBezTo>
                <a:cubicBezTo>
                  <a:pt x="272" y="62"/>
                  <a:pt x="254" y="80"/>
                  <a:pt x="231" y="80"/>
                </a:cubicBezTo>
                <a:cubicBezTo>
                  <a:pt x="209" y="80"/>
                  <a:pt x="191" y="62"/>
                  <a:pt x="191" y="40"/>
                </a:cubicBezTo>
                <a:cubicBezTo>
                  <a:pt x="191" y="18"/>
                  <a:pt x="209" y="0"/>
                  <a:pt x="231" y="0"/>
                </a:cubicBezTo>
                <a:moveTo>
                  <a:pt x="122" y="25"/>
                </a:moveTo>
                <a:cubicBezTo>
                  <a:pt x="114" y="25"/>
                  <a:pt x="107" y="32"/>
                  <a:pt x="107" y="40"/>
                </a:cubicBezTo>
                <a:cubicBezTo>
                  <a:pt x="107" y="48"/>
                  <a:pt x="114" y="55"/>
                  <a:pt x="122" y="55"/>
                </a:cubicBezTo>
                <a:cubicBezTo>
                  <a:pt x="130" y="55"/>
                  <a:pt x="136" y="48"/>
                  <a:pt x="136" y="40"/>
                </a:cubicBezTo>
                <a:cubicBezTo>
                  <a:pt x="136" y="32"/>
                  <a:pt x="130" y="25"/>
                  <a:pt x="122" y="25"/>
                </a:cubicBezTo>
                <a:moveTo>
                  <a:pt x="122" y="0"/>
                </a:moveTo>
                <a:cubicBezTo>
                  <a:pt x="144" y="0"/>
                  <a:pt x="162" y="18"/>
                  <a:pt x="162" y="40"/>
                </a:cubicBezTo>
                <a:cubicBezTo>
                  <a:pt x="162" y="62"/>
                  <a:pt x="144" y="80"/>
                  <a:pt x="122" y="80"/>
                </a:cubicBezTo>
                <a:cubicBezTo>
                  <a:pt x="100" y="80"/>
                  <a:pt x="82" y="62"/>
                  <a:pt x="82" y="40"/>
                </a:cubicBezTo>
                <a:cubicBezTo>
                  <a:pt x="82" y="18"/>
                  <a:pt x="100" y="0"/>
                  <a:pt x="122" y="0"/>
                </a:cubicBezTo>
                <a:moveTo>
                  <a:pt x="26" y="323"/>
                </a:moveTo>
                <a:cubicBezTo>
                  <a:pt x="26" y="232"/>
                  <a:pt x="26" y="232"/>
                  <a:pt x="26" y="232"/>
                </a:cubicBezTo>
                <a:cubicBezTo>
                  <a:pt x="26" y="209"/>
                  <a:pt x="44" y="191"/>
                  <a:pt x="67" y="191"/>
                </a:cubicBezTo>
                <a:cubicBezTo>
                  <a:pt x="90" y="191"/>
                  <a:pt x="108" y="209"/>
                  <a:pt x="108" y="232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17" y="267"/>
                  <a:pt x="126" y="265"/>
                  <a:pt x="135" y="263"/>
                </a:cubicBezTo>
                <a:cubicBezTo>
                  <a:pt x="135" y="232"/>
                  <a:pt x="135" y="232"/>
                  <a:pt x="135" y="232"/>
                </a:cubicBezTo>
                <a:cubicBezTo>
                  <a:pt x="135" y="209"/>
                  <a:pt x="154" y="191"/>
                  <a:pt x="177" y="191"/>
                </a:cubicBezTo>
                <a:cubicBezTo>
                  <a:pt x="199" y="191"/>
                  <a:pt x="218" y="209"/>
                  <a:pt x="218" y="232"/>
                </a:cubicBezTo>
                <a:cubicBezTo>
                  <a:pt x="218" y="263"/>
                  <a:pt x="218" y="263"/>
                  <a:pt x="218" y="263"/>
                </a:cubicBezTo>
                <a:cubicBezTo>
                  <a:pt x="227" y="265"/>
                  <a:pt x="236" y="268"/>
                  <a:pt x="245" y="271"/>
                </a:cubicBezTo>
                <a:cubicBezTo>
                  <a:pt x="245" y="232"/>
                  <a:pt x="245" y="232"/>
                  <a:pt x="245" y="232"/>
                </a:cubicBezTo>
                <a:cubicBezTo>
                  <a:pt x="245" y="209"/>
                  <a:pt x="263" y="191"/>
                  <a:pt x="286" y="191"/>
                </a:cubicBezTo>
                <a:cubicBezTo>
                  <a:pt x="309" y="191"/>
                  <a:pt x="327" y="209"/>
                  <a:pt x="327" y="232"/>
                </a:cubicBezTo>
                <a:cubicBezTo>
                  <a:pt x="327" y="323"/>
                  <a:pt x="327" y="323"/>
                  <a:pt x="327" y="323"/>
                </a:cubicBezTo>
                <a:cubicBezTo>
                  <a:pt x="333" y="329"/>
                  <a:pt x="348" y="345"/>
                  <a:pt x="353" y="351"/>
                </a:cubicBezTo>
                <a:cubicBezTo>
                  <a:pt x="333" y="369"/>
                  <a:pt x="333" y="369"/>
                  <a:pt x="333" y="369"/>
                </a:cubicBezTo>
                <a:cubicBezTo>
                  <a:pt x="286" y="315"/>
                  <a:pt x="232" y="287"/>
                  <a:pt x="177" y="287"/>
                </a:cubicBezTo>
                <a:cubicBezTo>
                  <a:pt x="121" y="287"/>
                  <a:pt x="67" y="315"/>
                  <a:pt x="20" y="369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351"/>
                  <a:pt x="15" y="333"/>
                  <a:pt x="26" y="323"/>
                </a:cubicBezTo>
                <a:moveTo>
                  <a:pt x="53" y="300"/>
                </a:moveTo>
                <a:cubicBezTo>
                  <a:pt x="62" y="293"/>
                  <a:pt x="71" y="287"/>
                  <a:pt x="81" y="282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1" y="224"/>
                  <a:pt x="75" y="218"/>
                  <a:pt x="67" y="218"/>
                </a:cubicBezTo>
                <a:cubicBezTo>
                  <a:pt x="59" y="218"/>
                  <a:pt x="53" y="224"/>
                  <a:pt x="53" y="232"/>
                </a:cubicBezTo>
                <a:lnTo>
                  <a:pt x="53" y="300"/>
                </a:lnTo>
                <a:close/>
                <a:moveTo>
                  <a:pt x="163" y="259"/>
                </a:moveTo>
                <a:cubicBezTo>
                  <a:pt x="167" y="259"/>
                  <a:pt x="172" y="259"/>
                  <a:pt x="177" y="259"/>
                </a:cubicBezTo>
                <a:cubicBezTo>
                  <a:pt x="181" y="259"/>
                  <a:pt x="186" y="259"/>
                  <a:pt x="190" y="260"/>
                </a:cubicBezTo>
                <a:cubicBezTo>
                  <a:pt x="190" y="232"/>
                  <a:pt x="190" y="232"/>
                  <a:pt x="190" y="232"/>
                </a:cubicBezTo>
                <a:cubicBezTo>
                  <a:pt x="190" y="224"/>
                  <a:pt x="184" y="218"/>
                  <a:pt x="177" y="218"/>
                </a:cubicBezTo>
                <a:cubicBezTo>
                  <a:pt x="169" y="218"/>
                  <a:pt x="163" y="224"/>
                  <a:pt x="163" y="232"/>
                </a:cubicBezTo>
                <a:lnTo>
                  <a:pt x="163" y="259"/>
                </a:lnTo>
                <a:close/>
                <a:moveTo>
                  <a:pt x="272" y="283"/>
                </a:moveTo>
                <a:cubicBezTo>
                  <a:pt x="282" y="288"/>
                  <a:pt x="291" y="294"/>
                  <a:pt x="300" y="300"/>
                </a:cubicBezTo>
                <a:cubicBezTo>
                  <a:pt x="300" y="232"/>
                  <a:pt x="300" y="232"/>
                  <a:pt x="300" y="232"/>
                </a:cubicBezTo>
                <a:cubicBezTo>
                  <a:pt x="300" y="224"/>
                  <a:pt x="294" y="218"/>
                  <a:pt x="286" y="218"/>
                </a:cubicBezTo>
                <a:cubicBezTo>
                  <a:pt x="279" y="218"/>
                  <a:pt x="272" y="224"/>
                  <a:pt x="272" y="232"/>
                </a:cubicBezTo>
                <a:lnTo>
                  <a:pt x="272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" name="Group 31"/>
          <p:cNvGrpSpPr/>
          <p:nvPr/>
        </p:nvGrpSpPr>
        <p:grpSpPr>
          <a:xfrm>
            <a:off x="5356080" y="1703160"/>
            <a:ext cx="639000" cy="884880"/>
            <a:chOff x="5356080" y="1703160"/>
            <a:chExt cx="639000" cy="884880"/>
          </a:xfrm>
        </p:grpSpPr>
        <p:sp>
          <p:nvSpPr>
            <p:cNvPr id="33" name="CustomShape 32"/>
            <p:cNvSpPr/>
            <p:nvPr/>
          </p:nvSpPr>
          <p:spPr>
            <a:xfrm>
              <a:off x="5430960" y="1703160"/>
              <a:ext cx="564120" cy="884880"/>
            </a:xfrm>
            <a:custGeom>
              <a:avLst/>
              <a:gdLst/>
              <a:ahLst/>
              <a:rect l="l" t="t" r="r" b="b"/>
              <a:pathLst>
                <a:path w="253" h="396">
                  <a:moveTo>
                    <a:pt x="163" y="396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65" y="364"/>
                    <a:pt x="65" y="364"/>
                    <a:pt x="65" y="364"/>
                  </a:cubicBezTo>
                  <a:cubicBezTo>
                    <a:pt x="65" y="330"/>
                    <a:pt x="65" y="330"/>
                    <a:pt x="65" y="330"/>
                  </a:cubicBezTo>
                  <a:cubicBezTo>
                    <a:pt x="48" y="328"/>
                    <a:pt x="31" y="324"/>
                    <a:pt x="16" y="318"/>
                  </a:cubicBezTo>
                  <a:cubicBezTo>
                    <a:pt x="28" y="288"/>
                    <a:pt x="28" y="288"/>
                    <a:pt x="28" y="288"/>
                  </a:cubicBezTo>
                  <a:cubicBezTo>
                    <a:pt x="45" y="294"/>
                    <a:pt x="63" y="298"/>
                    <a:pt x="82" y="298"/>
                  </a:cubicBezTo>
                  <a:cubicBezTo>
                    <a:pt x="158" y="298"/>
                    <a:pt x="221" y="236"/>
                    <a:pt x="221" y="159"/>
                  </a:cubicBezTo>
                  <a:cubicBezTo>
                    <a:pt x="221" y="101"/>
                    <a:pt x="185" y="51"/>
                    <a:pt x="135" y="31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210" y="26"/>
                    <a:pt x="253" y="87"/>
                    <a:pt x="253" y="159"/>
                  </a:cubicBezTo>
                  <a:cubicBezTo>
                    <a:pt x="253" y="248"/>
                    <a:pt x="185" y="322"/>
                    <a:pt x="98" y="330"/>
                  </a:cubicBezTo>
                  <a:cubicBezTo>
                    <a:pt x="98" y="364"/>
                    <a:pt x="98" y="364"/>
                    <a:pt x="98" y="364"/>
                  </a:cubicBezTo>
                  <a:cubicBezTo>
                    <a:pt x="163" y="364"/>
                    <a:pt x="163" y="364"/>
                    <a:pt x="163" y="364"/>
                  </a:cubicBezTo>
                  <a:lnTo>
                    <a:pt x="163" y="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3"/>
            <p:cNvSpPr/>
            <p:nvPr/>
          </p:nvSpPr>
          <p:spPr>
            <a:xfrm>
              <a:off x="5356080" y="1803240"/>
              <a:ext cx="511560" cy="511560"/>
            </a:xfrm>
            <a:custGeom>
              <a:avLst/>
              <a:gdLst/>
              <a:ahLst/>
              <a:rect l="l" t="t" r="r" b="b"/>
              <a:pathLst>
                <a:path w="229" h="229">
                  <a:moveTo>
                    <a:pt x="115" y="32"/>
                  </a:moveTo>
                  <a:cubicBezTo>
                    <a:pt x="69" y="32"/>
                    <a:pt x="33" y="69"/>
                    <a:pt x="33" y="114"/>
                  </a:cubicBezTo>
                  <a:cubicBezTo>
                    <a:pt x="33" y="159"/>
                    <a:pt x="69" y="196"/>
                    <a:pt x="115" y="196"/>
                  </a:cubicBezTo>
                  <a:cubicBezTo>
                    <a:pt x="160" y="196"/>
                    <a:pt x="196" y="159"/>
                    <a:pt x="196" y="114"/>
                  </a:cubicBezTo>
                  <a:cubicBezTo>
                    <a:pt x="196" y="69"/>
                    <a:pt x="160" y="32"/>
                    <a:pt x="115" y="32"/>
                  </a:cubicBezTo>
                  <a:moveTo>
                    <a:pt x="115" y="0"/>
                  </a:moveTo>
                  <a:cubicBezTo>
                    <a:pt x="178" y="0"/>
                    <a:pt x="229" y="51"/>
                    <a:pt x="229" y="114"/>
                  </a:cubicBezTo>
                  <a:cubicBezTo>
                    <a:pt x="229" y="177"/>
                    <a:pt x="178" y="229"/>
                    <a:pt x="115" y="229"/>
                  </a:cubicBezTo>
                  <a:cubicBezTo>
                    <a:pt x="51" y="229"/>
                    <a:pt x="0" y="177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" name="Group 34"/>
          <p:cNvGrpSpPr/>
          <p:nvPr/>
        </p:nvGrpSpPr>
        <p:grpSpPr>
          <a:xfrm>
            <a:off x="6937200" y="1833480"/>
            <a:ext cx="830880" cy="754560"/>
            <a:chOff x="6937200" y="1833480"/>
            <a:chExt cx="830880" cy="754560"/>
          </a:xfrm>
        </p:grpSpPr>
        <p:sp>
          <p:nvSpPr>
            <p:cNvPr id="36" name="CustomShape 35"/>
            <p:cNvSpPr/>
            <p:nvPr/>
          </p:nvSpPr>
          <p:spPr>
            <a:xfrm>
              <a:off x="6937200" y="1833480"/>
              <a:ext cx="830880" cy="603720"/>
            </a:xfrm>
            <a:custGeom>
              <a:avLst/>
              <a:gdLst/>
              <a:ahLst/>
              <a:rect l="l" t="t" r="r" b="b"/>
              <a:pathLst>
                <a:path w="372" h="271">
                  <a:moveTo>
                    <a:pt x="51" y="34"/>
                  </a:moveTo>
                  <a:cubicBezTo>
                    <a:pt x="41" y="34"/>
                    <a:pt x="34" y="41"/>
                    <a:pt x="34" y="51"/>
                  </a:cubicBezTo>
                  <a:cubicBezTo>
                    <a:pt x="34" y="220"/>
                    <a:pt x="34" y="220"/>
                    <a:pt x="34" y="220"/>
                  </a:cubicBezTo>
                  <a:cubicBezTo>
                    <a:pt x="34" y="229"/>
                    <a:pt x="41" y="237"/>
                    <a:pt x="51" y="237"/>
                  </a:cubicBezTo>
                  <a:cubicBezTo>
                    <a:pt x="321" y="237"/>
                    <a:pt x="321" y="237"/>
                    <a:pt x="321" y="237"/>
                  </a:cubicBezTo>
                  <a:cubicBezTo>
                    <a:pt x="331" y="237"/>
                    <a:pt x="338" y="229"/>
                    <a:pt x="338" y="220"/>
                  </a:cubicBezTo>
                  <a:cubicBezTo>
                    <a:pt x="338" y="51"/>
                    <a:pt x="338" y="51"/>
                    <a:pt x="338" y="51"/>
                  </a:cubicBezTo>
                  <a:cubicBezTo>
                    <a:pt x="338" y="41"/>
                    <a:pt x="331" y="34"/>
                    <a:pt x="321" y="34"/>
                  </a:cubicBezTo>
                  <a:lnTo>
                    <a:pt x="51" y="34"/>
                  </a:lnTo>
                  <a:close/>
                  <a:moveTo>
                    <a:pt x="51" y="0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349" y="0"/>
                    <a:pt x="372" y="23"/>
                    <a:pt x="372" y="51"/>
                  </a:cubicBezTo>
                  <a:cubicBezTo>
                    <a:pt x="372" y="220"/>
                    <a:pt x="372" y="220"/>
                    <a:pt x="372" y="220"/>
                  </a:cubicBezTo>
                  <a:cubicBezTo>
                    <a:pt x="372" y="248"/>
                    <a:pt x="349" y="271"/>
                    <a:pt x="321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23" y="271"/>
                    <a:pt x="0" y="248"/>
                    <a:pt x="0" y="2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6"/>
            <p:cNvSpPr/>
            <p:nvPr/>
          </p:nvSpPr>
          <p:spPr>
            <a:xfrm>
              <a:off x="6937200" y="2512800"/>
              <a:ext cx="830880" cy="75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7"/>
            <p:cNvSpPr/>
            <p:nvPr/>
          </p:nvSpPr>
          <p:spPr>
            <a:xfrm>
              <a:off x="7112160" y="1989000"/>
              <a:ext cx="527400" cy="294120"/>
            </a:xfrm>
            <a:custGeom>
              <a:avLst/>
              <a:gdLst/>
              <a:ahLst/>
              <a:rect l="l" t="t" r="r" b="b"/>
              <a:pathLst>
                <a:path w="237" h="132">
                  <a:moveTo>
                    <a:pt x="36" y="100"/>
                  </a:moveTo>
                  <a:cubicBezTo>
                    <a:pt x="174" y="100"/>
                    <a:pt x="174" y="100"/>
                    <a:pt x="174" y="100"/>
                  </a:cubicBezTo>
                  <a:cubicBezTo>
                    <a:pt x="190" y="87"/>
                    <a:pt x="175" y="57"/>
                    <a:pt x="150" y="67"/>
                  </a:cubicBezTo>
                  <a:cubicBezTo>
                    <a:pt x="149" y="67"/>
                    <a:pt x="148" y="68"/>
                    <a:pt x="147" y="69"/>
                  </a:cubicBezTo>
                  <a:cubicBezTo>
                    <a:pt x="146" y="70"/>
                    <a:pt x="142" y="70"/>
                    <a:pt x="143" y="66"/>
                  </a:cubicBezTo>
                  <a:cubicBezTo>
                    <a:pt x="143" y="63"/>
                    <a:pt x="144" y="61"/>
                    <a:pt x="144" y="59"/>
                  </a:cubicBezTo>
                  <a:cubicBezTo>
                    <a:pt x="144" y="44"/>
                    <a:pt x="131" y="31"/>
                    <a:pt x="115" y="32"/>
                  </a:cubicBezTo>
                  <a:cubicBezTo>
                    <a:pt x="99" y="32"/>
                    <a:pt x="90" y="44"/>
                    <a:pt x="88" y="52"/>
                  </a:cubicBezTo>
                  <a:cubicBezTo>
                    <a:pt x="87" y="55"/>
                    <a:pt x="87" y="58"/>
                    <a:pt x="87" y="61"/>
                  </a:cubicBezTo>
                  <a:cubicBezTo>
                    <a:pt x="88" y="66"/>
                    <a:pt x="83" y="65"/>
                    <a:pt x="81" y="63"/>
                  </a:cubicBezTo>
                  <a:cubicBezTo>
                    <a:pt x="79" y="62"/>
                    <a:pt x="77" y="60"/>
                    <a:pt x="75" y="59"/>
                  </a:cubicBezTo>
                  <a:cubicBezTo>
                    <a:pt x="48" y="46"/>
                    <a:pt x="32" y="67"/>
                    <a:pt x="32" y="83"/>
                  </a:cubicBezTo>
                  <a:cubicBezTo>
                    <a:pt x="32" y="91"/>
                    <a:pt x="34" y="97"/>
                    <a:pt x="36" y="100"/>
                  </a:cubicBezTo>
                  <a:moveTo>
                    <a:pt x="127" y="3"/>
                  </a:moveTo>
                  <a:cubicBezTo>
                    <a:pt x="143" y="6"/>
                    <a:pt x="161" y="19"/>
                    <a:pt x="168" y="37"/>
                  </a:cubicBezTo>
                  <a:cubicBezTo>
                    <a:pt x="237" y="45"/>
                    <a:pt x="218" y="130"/>
                    <a:pt x="179" y="132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9" y="132"/>
                    <a:pt x="0" y="96"/>
                    <a:pt x="0" y="83"/>
                  </a:cubicBezTo>
                  <a:cubicBezTo>
                    <a:pt x="0" y="55"/>
                    <a:pt x="27" y="15"/>
                    <a:pt x="72" y="26"/>
                  </a:cubicBezTo>
                  <a:cubicBezTo>
                    <a:pt x="82" y="7"/>
                    <a:pt x="109" y="0"/>
                    <a:pt x="127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" name="Group 38"/>
          <p:cNvGrpSpPr/>
          <p:nvPr/>
        </p:nvGrpSpPr>
        <p:grpSpPr>
          <a:xfrm>
            <a:off x="1812960" y="1758600"/>
            <a:ext cx="870480" cy="829440"/>
            <a:chOff x="1812960" y="1758600"/>
            <a:chExt cx="870480" cy="829440"/>
          </a:xfrm>
        </p:grpSpPr>
        <p:sp>
          <p:nvSpPr>
            <p:cNvPr id="40" name="CustomShape 39"/>
            <p:cNvSpPr/>
            <p:nvPr/>
          </p:nvSpPr>
          <p:spPr>
            <a:xfrm>
              <a:off x="2000160" y="2131920"/>
              <a:ext cx="336960" cy="456120"/>
            </a:xfrm>
            <a:custGeom>
              <a:avLst/>
              <a:gdLst/>
              <a:ahLst/>
              <a:rect l="l" t="t" r="r" b="b"/>
              <a:pathLst>
                <a:path w="213" h="288">
                  <a:moveTo>
                    <a:pt x="0" y="167"/>
                  </a:moveTo>
                  <a:lnTo>
                    <a:pt x="44" y="167"/>
                  </a:lnTo>
                  <a:lnTo>
                    <a:pt x="44" y="209"/>
                  </a:lnTo>
                  <a:lnTo>
                    <a:pt x="109" y="144"/>
                  </a:lnTo>
                  <a:lnTo>
                    <a:pt x="69" y="105"/>
                  </a:lnTo>
                  <a:lnTo>
                    <a:pt x="178" y="0"/>
                  </a:lnTo>
                  <a:lnTo>
                    <a:pt x="213" y="36"/>
                  </a:lnTo>
                  <a:lnTo>
                    <a:pt x="140" y="106"/>
                  </a:lnTo>
                  <a:lnTo>
                    <a:pt x="179" y="144"/>
                  </a:lnTo>
                  <a:lnTo>
                    <a:pt x="79" y="244"/>
                  </a:lnTo>
                  <a:lnTo>
                    <a:pt x="121" y="244"/>
                  </a:lnTo>
                  <a:lnTo>
                    <a:pt x="121" y="288"/>
                  </a:lnTo>
                  <a:lnTo>
                    <a:pt x="0" y="288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0"/>
            <p:cNvSpPr/>
            <p:nvPr/>
          </p:nvSpPr>
          <p:spPr>
            <a:xfrm>
              <a:off x="1812960" y="1758600"/>
              <a:ext cx="870480" cy="770400"/>
            </a:xfrm>
            <a:custGeom>
              <a:avLst/>
              <a:gdLst/>
              <a:ahLst/>
              <a:rect l="l" t="t" r="r" b="b"/>
              <a:pathLst>
                <a:path w="390" h="345">
                  <a:moveTo>
                    <a:pt x="127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4" y="161"/>
                    <a:pt x="100" y="147"/>
                    <a:pt x="109" y="134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46" y="100"/>
                    <a:pt x="161" y="93"/>
                    <a:pt x="178" y="9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31" y="93"/>
                    <a:pt x="247" y="100"/>
                    <a:pt x="261" y="111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49" y="73"/>
                    <a:pt x="349" y="73"/>
                    <a:pt x="349" y="73"/>
                  </a:cubicBezTo>
                  <a:cubicBezTo>
                    <a:pt x="285" y="137"/>
                    <a:pt x="285" y="137"/>
                    <a:pt x="285" y="137"/>
                  </a:cubicBezTo>
                  <a:cubicBezTo>
                    <a:pt x="292" y="149"/>
                    <a:pt x="298" y="163"/>
                    <a:pt x="300" y="177"/>
                  </a:cubicBezTo>
                  <a:cubicBezTo>
                    <a:pt x="390" y="177"/>
                    <a:pt x="390" y="177"/>
                    <a:pt x="390" y="177"/>
                  </a:cubicBezTo>
                  <a:cubicBezTo>
                    <a:pt x="390" y="213"/>
                    <a:pt x="390" y="213"/>
                    <a:pt x="390" y="213"/>
                  </a:cubicBezTo>
                  <a:cubicBezTo>
                    <a:pt x="300" y="213"/>
                    <a:pt x="300" y="213"/>
                    <a:pt x="300" y="213"/>
                  </a:cubicBezTo>
                  <a:cubicBezTo>
                    <a:pt x="297" y="229"/>
                    <a:pt x="291" y="244"/>
                    <a:pt x="281" y="257"/>
                  </a:cubicBezTo>
                  <a:cubicBezTo>
                    <a:pt x="344" y="320"/>
                    <a:pt x="344" y="320"/>
                    <a:pt x="344" y="320"/>
                  </a:cubicBezTo>
                  <a:cubicBezTo>
                    <a:pt x="319" y="345"/>
                    <a:pt x="319" y="345"/>
                    <a:pt x="319" y="345"/>
                  </a:cubicBezTo>
                  <a:cubicBezTo>
                    <a:pt x="256" y="282"/>
                    <a:pt x="256" y="282"/>
                    <a:pt x="256" y="282"/>
                  </a:cubicBezTo>
                  <a:cubicBezTo>
                    <a:pt x="256" y="282"/>
                    <a:pt x="251" y="277"/>
                    <a:pt x="245" y="271"/>
                  </a:cubicBezTo>
                  <a:cubicBezTo>
                    <a:pt x="245" y="270"/>
                    <a:pt x="245" y="270"/>
                    <a:pt x="244" y="270"/>
                  </a:cubicBezTo>
                  <a:cubicBezTo>
                    <a:pt x="238" y="263"/>
                    <a:pt x="231" y="256"/>
                    <a:pt x="231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54" y="241"/>
                    <a:pt x="266" y="219"/>
                    <a:pt x="266" y="195"/>
                  </a:cubicBezTo>
                  <a:cubicBezTo>
                    <a:pt x="266" y="156"/>
                    <a:pt x="235" y="124"/>
                    <a:pt x="196" y="124"/>
                  </a:cubicBezTo>
                  <a:cubicBezTo>
                    <a:pt x="157" y="124"/>
                    <a:pt x="125" y="156"/>
                    <a:pt x="125" y="195"/>
                  </a:cubicBezTo>
                  <a:cubicBezTo>
                    <a:pt x="125" y="203"/>
                    <a:pt x="127" y="212"/>
                    <a:pt x="127" y="2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PlaceHolder 41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3" name="PlaceHolder 4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2302560" cy="4256640"/>
          </a:xfrm>
          <a:prstGeom prst="rect">
            <a:avLst/>
          </a:prstGeom>
          <a:solidFill>
            <a:srgbClr val="76b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358920" y="596520"/>
            <a:ext cx="1872000" cy="16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Seite </a:t>
            </a:r>
            <a:endParaRPr b="0" lang="de-DE" sz="850" spc="-1" strike="noStrike">
              <a:latin typeface="Arial"/>
            </a:endParaRPr>
          </a:p>
        </p:txBody>
      </p:sp>
      <p:pic>
        <p:nvPicPr>
          <p:cNvPr id="82" name="Grafik 9" descr=""/>
          <p:cNvPicPr/>
          <p:nvPr/>
        </p:nvPicPr>
        <p:blipFill>
          <a:blip r:embed="rId2"/>
          <a:stretch/>
        </p:blipFill>
        <p:spPr>
          <a:xfrm>
            <a:off x="349920" y="171720"/>
            <a:ext cx="706320" cy="227880"/>
          </a:xfrm>
          <a:prstGeom prst="rect">
            <a:avLst/>
          </a:prstGeom>
          <a:ln>
            <a:noFill/>
          </a:ln>
        </p:spPr>
      </p:pic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6b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2302560" cy="4256640"/>
          </a:xfrm>
          <a:prstGeom prst="rect">
            <a:avLst/>
          </a:prstGeom>
          <a:solidFill>
            <a:srgbClr val="76b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58920" y="596520"/>
            <a:ext cx="1872000" cy="16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Seite </a:t>
            </a:r>
            <a:endParaRPr b="0" lang="de-DE" sz="850" spc="-1" strike="noStrike">
              <a:latin typeface="Arial"/>
            </a:endParaRPr>
          </a:p>
        </p:txBody>
      </p:sp>
      <p:pic>
        <p:nvPicPr>
          <p:cNvPr id="123" name="Grafik 9" descr=""/>
          <p:cNvPicPr/>
          <p:nvPr/>
        </p:nvPicPr>
        <p:blipFill>
          <a:blip r:embed="rId2"/>
          <a:stretch/>
        </p:blipFill>
        <p:spPr>
          <a:xfrm>
            <a:off x="349920" y="171720"/>
            <a:ext cx="706320" cy="2278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0" y="0"/>
            <a:ext cx="2302560" cy="4256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58920" y="596520"/>
            <a:ext cx="1872000" cy="16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76b900"/>
                </a:solidFill>
                <a:latin typeface="Verdana"/>
                <a:ea typeface="DejaVu Sans"/>
              </a:rPr>
              <a:t>Seite </a:t>
            </a:r>
            <a:endParaRPr b="0" lang="de-DE" sz="850" spc="-1" strike="noStrike">
              <a:latin typeface="Arial"/>
            </a:endParaRPr>
          </a:p>
        </p:txBody>
      </p:sp>
      <p:pic>
        <p:nvPicPr>
          <p:cNvPr id="126" name="Grafik 7" descr=""/>
          <p:cNvPicPr/>
          <p:nvPr/>
        </p:nvPicPr>
        <p:blipFill>
          <a:blip r:embed="rId3"/>
          <a:stretch/>
        </p:blipFill>
        <p:spPr>
          <a:xfrm>
            <a:off x="349920" y="171720"/>
            <a:ext cx="708120" cy="228600"/>
          </a:xfrm>
          <a:prstGeom prst="rect">
            <a:avLst/>
          </a:prstGeom>
          <a:ln>
            <a:noFill/>
          </a:ln>
        </p:spPr>
      </p:pic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2470680" y="2349000"/>
            <a:ext cx="6456240" cy="19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469240" y="5416920"/>
            <a:ext cx="645768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76b900"/>
                </a:solidFill>
                <a:latin typeface="Verdana"/>
                <a:ea typeface="DejaVu Sans"/>
              </a:rPr>
              <a:t>Abschlussbeleg</a:t>
            </a:r>
            <a:br/>
            <a:r>
              <a:rPr b="1" lang="de-DE" sz="2400" spc="-1" strike="noStrike">
                <a:solidFill>
                  <a:srgbClr val="76b900"/>
                </a:solidFill>
                <a:latin typeface="Verdana"/>
                <a:ea typeface="DejaVu Sans"/>
              </a:rPr>
              <a:t>Komponentenbasierte Entwicklung</a:t>
            </a:r>
            <a:br/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platzhalter 7" descr=""/>
          <p:cNvPicPr/>
          <p:nvPr/>
        </p:nvPicPr>
        <p:blipFill>
          <a:blip r:embed="rId1"/>
          <a:stretch/>
        </p:blipFill>
        <p:spPr>
          <a:xfrm>
            <a:off x="2546280" y="0"/>
            <a:ext cx="6353640" cy="425664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43640" y="2349000"/>
            <a:ext cx="208728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Microservices</a:t>
            </a:r>
            <a:endParaRPr b="0" lang="de-DE" sz="1250" spc="-1" strike="noStrike">
              <a:latin typeface="Arial"/>
            </a:endParaRPr>
          </a:p>
        </p:txBody>
      </p:sp>
      <p:graphicFrame>
        <p:nvGraphicFramePr>
          <p:cNvPr id="168" name="Table 2"/>
          <p:cNvGraphicFramePr/>
          <p:nvPr/>
        </p:nvGraphicFramePr>
        <p:xfrm>
          <a:off x="2484360" y="4597920"/>
          <a:ext cx="6442920" cy="1901160"/>
        </p:xfrm>
        <a:graphic>
          <a:graphicData uri="http://schemas.openxmlformats.org/drawingml/2006/table">
            <a:tbl>
              <a:tblPr/>
              <a:tblGrid>
                <a:gridCol w="3221640"/>
                <a:gridCol w="3221640"/>
              </a:tblGrid>
              <a:tr h="190152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</a:pPr>
                      <a:r>
                        <a:rPr b="1" lang="de-DE" sz="1800" spc="-1" strike="noStrike">
                          <a:solidFill>
                            <a:srgbClr val="76b900"/>
                          </a:solidFill>
                          <a:latin typeface="Verdana"/>
                        </a:rPr>
                        <a:t>6 Submodulen: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Eureka-server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Cloud-gateway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Auth-service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Song-service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Lyric-service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marL="358920" indent="-357840">
                        <a:lnSpc>
                          <a:spcPct val="110000"/>
                        </a:lnSpc>
                        <a:buClr>
                          <a:srgbClr val="76b900"/>
                        </a:buClr>
                        <a:buFont typeface="Wingdings" charset="2"/>
                        <a:buChar char=""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Test-coverage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9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16200000">
            <a:off x="6992280" y="1980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ildplatzhalter 7" descr=""/>
          <p:cNvPicPr/>
          <p:nvPr/>
        </p:nvPicPr>
        <p:blipFill>
          <a:blip r:embed="rId1"/>
          <a:stretch/>
        </p:blipFill>
        <p:spPr>
          <a:xfrm>
            <a:off x="2290680" y="-30600"/>
            <a:ext cx="6839280" cy="489888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143640" y="2349000"/>
            <a:ext cx="208728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Java code coverage tools</a:t>
            </a:r>
            <a:endParaRPr b="0" lang="de-DE" sz="125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484360" y="4597920"/>
            <a:ext cx="662292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Jacoco</a:t>
            </a:r>
            <a:br/>
            <a:r>
              <a:rPr b="0" lang="de-DE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ist eine Softwaremetrik, mit der gemessen wird, wie viele Zeilen des Codes bei automatisierten Tests ausgeführt werden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rot="16200000">
            <a:off x="6992280" y="1980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Bildplatzhalter 7" descr=""/>
          <p:cNvPicPr/>
          <p:nvPr/>
        </p:nvPicPr>
        <p:blipFill>
          <a:blip r:embed="rId1"/>
          <a:stretch/>
        </p:blipFill>
        <p:spPr>
          <a:xfrm>
            <a:off x="2546280" y="0"/>
            <a:ext cx="6353640" cy="425664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43640" y="2349000"/>
            <a:ext cx="208728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Song-Microservices</a:t>
            </a:r>
            <a:endParaRPr b="0" lang="de-DE" sz="125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3640" y="4437000"/>
            <a:ext cx="8783640" cy="21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Spring Cloud Gateway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Alle Request =&gt; Cloud Gateway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Zu Lyric-Service: localhost:8762/lyric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Zu Song-Service: localhost:8762/songs           localhost:8762/songLists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 rot="16200000">
            <a:off x="6992280" y="1980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Bildplatzhalter 7" descr=""/>
          <p:cNvPicPr/>
          <p:nvPr/>
        </p:nvPicPr>
        <p:blipFill>
          <a:blip r:embed="rId2"/>
          <a:stretch/>
        </p:blipFill>
        <p:spPr>
          <a:xfrm>
            <a:off x="2698560" y="152280"/>
            <a:ext cx="6353640" cy="42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platzhalter 7" descr=""/>
          <p:cNvPicPr/>
          <p:nvPr/>
        </p:nvPicPr>
        <p:blipFill>
          <a:blip r:embed="rId1"/>
          <a:stretch/>
        </p:blipFill>
        <p:spPr>
          <a:xfrm>
            <a:off x="2546280" y="0"/>
            <a:ext cx="6353640" cy="425664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143640" y="2349000"/>
            <a:ext cx="208728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Song-Microservices</a:t>
            </a:r>
            <a:endParaRPr b="0" lang="de-DE" sz="125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3640" y="4437000"/>
            <a:ext cx="8783640" cy="21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	</a:t>
            </a:r>
            <a:r>
              <a:rPr b="1" lang="de-DE" sz="1800" spc="-1" strike="noStrike">
                <a:solidFill>
                  <a:srgbClr val="76b900"/>
                </a:solidFill>
                <a:latin typeface="Verdana"/>
                <a:ea typeface="DejaVu Sans"/>
              </a:rPr>
              <a:t>Autorisation Service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eigene Datenbank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Token generieren und in-MemoryDB speichern.</a:t>
            </a:r>
            <a:br/>
            <a:endParaRPr b="0" lang="de-DE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 rot="16200000">
            <a:off x="6992280" y="1980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Bildplatzhalter 7" descr=""/>
          <p:cNvPicPr/>
          <p:nvPr/>
        </p:nvPicPr>
        <p:blipFill>
          <a:blip r:embed="rId2"/>
          <a:stretch/>
        </p:blipFill>
        <p:spPr>
          <a:xfrm>
            <a:off x="2698560" y="152280"/>
            <a:ext cx="6353640" cy="42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Bildplatzhalter 7" descr=""/>
          <p:cNvPicPr/>
          <p:nvPr/>
        </p:nvPicPr>
        <p:blipFill>
          <a:blip r:embed="rId1"/>
          <a:stretch/>
        </p:blipFill>
        <p:spPr>
          <a:xfrm>
            <a:off x="2320200" y="5040"/>
            <a:ext cx="6839280" cy="39988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52440" y="2349000"/>
            <a:ext cx="187812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Lyric-Microservices</a:t>
            </a:r>
            <a:endParaRPr b="0" lang="de-DE" sz="125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3640" y="4617000"/>
            <a:ext cx="835200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MongoDB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: ist ein dokumentenorientiertes NoSQL-Datenbankmanagementsystem, das in der Programmiersprache C.++ geschrieben ist.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Sammlungen von JSON-ähnlichen Dokumenten verwalten.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 rot="16200000">
            <a:off x="6992280" y="684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Bildplatzhalter 7" descr=""/>
          <p:cNvPicPr/>
          <p:nvPr/>
        </p:nvPicPr>
        <p:blipFill>
          <a:blip r:embed="rId1"/>
          <a:stretch/>
        </p:blipFill>
        <p:spPr>
          <a:xfrm>
            <a:off x="2282040" y="0"/>
            <a:ext cx="6839280" cy="425592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352440" y="2349000"/>
            <a:ext cx="187812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250" spc="-1" strike="noStrike">
                <a:solidFill>
                  <a:srgbClr val="ffffff"/>
                </a:solidFill>
                <a:latin typeface="Verdana"/>
                <a:ea typeface="DejaVu Sans"/>
              </a:rPr>
              <a:t>Lyric-Microservices</a:t>
            </a:r>
            <a:endParaRPr b="0" lang="de-DE" sz="125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3640" y="4617000"/>
            <a:ext cx="835200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songId und title : identisch mit dem songId in der Datenbank von Song-service.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content: Text des Lieds speichern.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ffffff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 rot="16200000">
            <a:off x="6992280" y="684720"/>
            <a:ext cx="40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470680" y="2349000"/>
            <a:ext cx="6456240" cy="19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650" spc="-1" strike="noStrike">
                <a:solidFill>
                  <a:srgbClr val="ffffff"/>
                </a:solidFill>
                <a:latin typeface="Verdana"/>
                <a:ea typeface="DejaVu Sans"/>
              </a:rPr>
              <a:t>www.htw-berlin.de</a:t>
            </a:r>
            <a:endParaRPr b="0" lang="de-DE" sz="265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58920" y="468000"/>
            <a:ext cx="187200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50" spc="-1" strike="noStrike">
                <a:solidFill>
                  <a:srgbClr val="76b900"/>
                </a:solidFill>
                <a:latin typeface="Verdana"/>
                <a:ea typeface="DejaVu Sans"/>
              </a:rPr>
              <a:t>Quang Anh Nguyen, 22.09.2020</a:t>
            </a:r>
            <a:endParaRPr b="0" lang="de-DE" sz="8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LibreOffice/6.0.7.3$Linux_X86_64 LibreOffice_project/00m0$Build-3</Application>
  <Company>htw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2013-12-11T15:54:57Z</dcterms:created>
  <dc:creator>htw</dc:creator>
  <dc:description/>
  <dc:language>de-DE</dc:language>
  <cp:lastModifiedBy/>
  <dcterms:modified xsi:type="dcterms:W3CDTF">2020-09-24T13:04:50Z</dcterms:modified>
  <cp:revision>216</cp:revision>
  <dc:subject/>
  <dc:title>Titel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htw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