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SamsungOne 400" panose="020B0503030303020204" charset="0"/>
      <p:regular r:id="rId7"/>
    </p:embeddedFont>
    <p:embeddedFont>
      <p:font typeface="SamsungOne 400C" panose="020B0506030303020204" charset="0"/>
      <p:regular r:id="rId8"/>
    </p:embeddedFon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34" charset="-127"/>
      <p:regular r:id="rId13"/>
      <p:bold r:id="rId14"/>
    </p:embeddedFont>
    <p:embeddedFont>
      <p:font typeface="Samsung Sharp Sans" panose="020B0604020202020204" charset="0"/>
      <p:bold r:id="rId15"/>
    </p:embeddedFont>
    <p:embeddedFont>
      <p:font typeface="SamsungOne 700" panose="020B0803030303020204" charset="0"/>
      <p:bold r:id="rId16"/>
    </p:embeddedFont>
    <p:embeddedFont>
      <p:font typeface="Arial Unicode MS" panose="020B0604020202020204" charset="-128"/>
      <p:regular r:id="rId17"/>
    </p:embeddedFont>
    <p:embeddedFont>
      <p:font typeface="SamsungOneKorean 400" panose="020B0604020202020204" charset="-127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79" d="100"/>
          <a:sy n="79" d="100"/>
        </p:scale>
        <p:origin x="960" y="78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2025-06-08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Data</a:t>
            </a:r>
            <a:r>
              <a:rPr lang="ko-KR" altLang="en-US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 </a:t>
            </a:r>
            <a:r>
              <a:rPr lang="en-US" altLang="ko-KR" sz="24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2641721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Big Data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Group 01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8948256" cy="1231106"/>
          </a:xfrm>
        </p:spPr>
        <p:txBody>
          <a:bodyPr/>
          <a:lstStyle/>
          <a:p>
            <a:r>
              <a:rPr lang="en-US" altLang="en-US" sz="4000" dirty="0"/>
              <a:t>Real-Time Big Data Processing with </a:t>
            </a:r>
            <a:r>
              <a:rPr lang="en-US" altLang="en-US" sz="4000" dirty="0" err="1"/>
              <a:t>PySpark</a:t>
            </a:r>
            <a:r>
              <a:rPr lang="en-US" altLang="en-US" sz="4000" dirty="0"/>
              <a:t>: NYC Taxi Trip Analysis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Level-1</a:t>
            </a:r>
            <a:endParaRPr lang="en-US" altLang="ko-KR" dirty="0"/>
          </a:p>
          <a:p>
            <a:pPr lvl="1"/>
            <a:r>
              <a:rPr lang="en-US" altLang="ko-KR" dirty="0" smtClean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73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SamsungOne 400</vt:lpstr>
      <vt:lpstr>SamsungOne 400C</vt:lpstr>
      <vt:lpstr>Calibri</vt:lpstr>
      <vt:lpstr>Samsung Sharp Sans Medium</vt:lpstr>
      <vt:lpstr>맑은 고딕</vt:lpstr>
      <vt:lpstr>Samsung Sharp Sans</vt:lpstr>
      <vt:lpstr>SamsungOne 700</vt:lpstr>
      <vt:lpstr>Arial</vt:lpstr>
      <vt:lpstr>Arial Unicode MS</vt:lpstr>
      <vt:lpstr>SamsungOneKorean 400</vt:lpstr>
      <vt:lpstr>Samsung Sharp Sans Bold</vt:lpstr>
      <vt:lpstr>Office Theme</vt:lpstr>
      <vt:lpstr>Real-Time Big Data Processing with PySpark: NYC Taxi Trip Analysis</vt:lpstr>
      <vt:lpstr>PowerPoint Presentation</vt:lpstr>
      <vt:lpstr>Slide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VIP</cp:lastModifiedBy>
  <cp:revision>2078</cp:revision>
  <dcterms:created xsi:type="dcterms:W3CDTF">2019-07-06T14:12:49Z</dcterms:created>
  <dcterms:modified xsi:type="dcterms:W3CDTF">2025-06-08T11:52:23Z</dcterms:modified>
</cp:coreProperties>
</file>