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BC3E0-0C7F-47FF-B8C4-8C9E8D071B5C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5A580-B95F-4AF2-9197-E72135D6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2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5A580-B95F-4AF2-9197-E72135D648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59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721A5-C5A2-4994-F138-D5D5FDF39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37F935-F055-F1E8-F2F1-6E5986A0B8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BC15DE-3346-9D05-DB09-0F6F0FCC82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5AF82-AAB7-3216-9332-30411562D4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5A580-B95F-4AF2-9197-E72135D648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13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6D358-8EDB-3E65-8D50-DE08DDB77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CE2F8-C79D-D84A-99FF-0A93FA03E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7EAD3-FCFF-9B07-6B14-B3AA3EF7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7CF4C-E97C-3168-0C52-C31D85C9D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80F9A-5FE8-B50D-9AB3-5AD768EC8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0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E90A-6756-CAF0-924B-ADC358D92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2522E-AB76-E981-2501-F1C166F12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4DCA3-3913-F80B-6852-B7EC4372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A581F-68C1-CA69-47FA-A62B3562A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7BCD1-C967-7601-70D6-1C10759C6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254D6-68FE-F1FC-606F-BFA0EAC6D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252CC-5B88-9D66-6F39-E185501B4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B82FA-CBBB-23E6-C428-342EEE32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3D48E-CD91-AC16-E113-DBE61FDFA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33608-1817-5E41-27B1-0DC21B830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7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FDADA-392A-5A48-C7EC-5446E77D4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40F3D-EACD-CC36-D212-463EC0B4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B20B1-4360-BA80-B76C-AE4F61582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F1548-3A9A-06CF-322A-3AA454A85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4B088-8E7B-80F6-3EAB-38549DF5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3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A8F5-0DD2-073D-015D-D5E7652E7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0F6E8-0833-03BF-CFC2-24984F0B2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D4C8C-44E8-8F66-66D7-14CD5165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07B41-E766-458D-CC20-0FDEEE17B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3BC0C-65F3-471E-7D31-00395214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8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7BD96-2F66-5650-D5CE-DFF3DBB6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FFAE4-A19E-E296-0B09-17503E86F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C7FCB-AAAE-88CE-BE90-11075D4E5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57BCB-FA90-279E-362F-3FE16414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C7940-A2C9-F84C-1C57-66114214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16543-9C4F-84DB-5E0C-D39857E5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78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BC060-1985-35BC-CC08-4520FAFC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596C5-002A-C9B6-B103-80CC0E534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42FE6-CBA9-4328-ADA2-D0FA93216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66071-DD09-2127-5AAD-51D3F8465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90ECD1-1345-692E-0891-7382CE58F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03C5BC-A067-631E-BD14-C960A46AD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EC3305-E8FA-F60E-93F2-1A28298B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B88ABF-763C-FF3F-624E-A1A8CCFD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7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EC139-4C83-9EF1-F367-EE0FF2FE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E77EA-95C8-FAC1-A4B2-B06A7742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270BC-0BCB-72A3-1925-557E9C62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ACFD2-697A-93B0-2FBE-5A303E5D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9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554793-27FB-E88E-19CB-2321570CE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2B263-A1C6-B5FD-D33D-50F017082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2A4F6-5768-DE3F-058E-F4C80F430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7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E565-7A39-8FF2-52C4-BE0842F81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AA27D-0657-8BC4-52DA-FEEF45795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2C787-82EB-721C-6337-8A7116323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7D891-B33B-F95A-F93D-D44628BE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795F0-F4FC-EC2A-D764-3792C2835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A4948-0342-0671-F378-C60544D9D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3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BED6-D10F-8D27-AF6A-9E7ABD31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06F928-3DD6-7B92-2E4F-C78681A28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8B746-3336-ACAC-2D52-F0F169C3C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65074-FE5C-85AD-2B28-E8212D9F5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ED25D-A881-837C-9B6F-369A8693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79C20-2175-CDEA-48A1-A21E5A28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9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CD3A7C-9F4C-9596-7BF1-1C7F71F8C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84C6B-2CC8-39E2-0810-D5CA501B5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57BEE-B86F-F1E4-D406-404E3CF02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EF59F-D1A2-4442-9362-3F3D9219E99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42090-A23E-8EF3-3289-23A322E91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CBA0E-EACC-CD5F-66EA-49ACFEEE7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0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8D3B264-F5F1-4891-358E-8A504EAE5314}"/>
              </a:ext>
            </a:extLst>
          </p:cNvPr>
          <p:cNvGrpSpPr/>
          <p:nvPr/>
        </p:nvGrpSpPr>
        <p:grpSpPr>
          <a:xfrm>
            <a:off x="-8966" y="85002"/>
            <a:ext cx="12200966" cy="6799897"/>
            <a:chOff x="-8966" y="85002"/>
            <a:chExt cx="12200966" cy="6799897"/>
          </a:xfrm>
        </p:grpSpPr>
        <p:sp>
          <p:nvSpPr>
            <p:cNvPr id="3" name="Flowchart: Magnetic Disk 2">
              <a:extLst>
                <a:ext uri="{FF2B5EF4-FFF2-40B4-BE49-F238E27FC236}">
                  <a16:creationId xmlns:a16="http://schemas.microsoft.com/office/drawing/2014/main" id="{7515BC7A-484B-CF91-D548-5DFAB0B86266}"/>
                </a:ext>
              </a:extLst>
            </p:cNvPr>
            <p:cNvSpPr/>
            <p:nvPr/>
          </p:nvSpPr>
          <p:spPr>
            <a:xfrm>
              <a:off x="7365217" y="3566041"/>
              <a:ext cx="1426576" cy="692809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A1FBDDC-F27B-29F8-2AF4-69540EE0C39F}"/>
                </a:ext>
              </a:extLst>
            </p:cNvPr>
            <p:cNvCxnSpPr/>
            <p:nvPr/>
          </p:nvCxnSpPr>
          <p:spPr>
            <a:xfrm>
              <a:off x="-8965" y="4262726"/>
              <a:ext cx="12192000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99274DC-DE8C-68F3-F7A4-29675BE3BADB}"/>
                </a:ext>
              </a:extLst>
            </p:cNvPr>
            <p:cNvSpPr/>
            <p:nvPr/>
          </p:nvSpPr>
          <p:spPr>
            <a:xfrm>
              <a:off x="10701622" y="3563481"/>
              <a:ext cx="1048871" cy="65890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llout: Line with Border and Accent Bar 9">
              <a:extLst>
                <a:ext uri="{FF2B5EF4-FFF2-40B4-BE49-F238E27FC236}">
                  <a16:creationId xmlns:a16="http://schemas.microsoft.com/office/drawing/2014/main" id="{603F74E1-8B02-5B08-6708-0FE16FEE38C8}"/>
                </a:ext>
              </a:extLst>
            </p:cNvPr>
            <p:cNvSpPr/>
            <p:nvPr/>
          </p:nvSpPr>
          <p:spPr>
            <a:xfrm rot="5400000">
              <a:off x="10588184" y="2990606"/>
              <a:ext cx="582707" cy="303071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allout: Line with Border and Accent Bar 10">
              <a:extLst>
                <a:ext uri="{FF2B5EF4-FFF2-40B4-BE49-F238E27FC236}">
                  <a16:creationId xmlns:a16="http://schemas.microsoft.com/office/drawing/2014/main" id="{D01D8C64-BED3-03CC-9424-B1F0BD314A93}"/>
                </a:ext>
              </a:extLst>
            </p:cNvPr>
            <p:cNvSpPr/>
            <p:nvPr/>
          </p:nvSpPr>
          <p:spPr>
            <a:xfrm>
              <a:off x="10031510" y="3881729"/>
              <a:ext cx="596156" cy="279637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allout: Line with Border and Accent Bar 17">
              <a:extLst>
                <a:ext uri="{FF2B5EF4-FFF2-40B4-BE49-F238E27FC236}">
                  <a16:creationId xmlns:a16="http://schemas.microsoft.com/office/drawing/2014/main" id="{DF90259A-495D-7ECE-A1E4-AD935C85A521}"/>
                </a:ext>
              </a:extLst>
            </p:cNvPr>
            <p:cNvSpPr/>
            <p:nvPr/>
          </p:nvSpPr>
          <p:spPr>
            <a:xfrm rot="5400000">
              <a:off x="10822641" y="2180676"/>
              <a:ext cx="726145" cy="309283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allout: Bent Line 18">
              <a:extLst>
                <a:ext uri="{FF2B5EF4-FFF2-40B4-BE49-F238E27FC236}">
                  <a16:creationId xmlns:a16="http://schemas.microsoft.com/office/drawing/2014/main" id="{DF03E6EA-E7D5-1AA8-72F6-AF87F31FFDFB}"/>
                </a:ext>
              </a:extLst>
            </p:cNvPr>
            <p:cNvSpPr/>
            <p:nvPr/>
          </p:nvSpPr>
          <p:spPr>
            <a:xfrm>
              <a:off x="10031509" y="4935085"/>
              <a:ext cx="1718983" cy="430303"/>
            </a:xfrm>
            <a:prstGeom prst="borderCallout2">
              <a:avLst>
                <a:gd name="adj1" fmla="val 18750"/>
                <a:gd name="adj2" fmla="val -3497"/>
                <a:gd name="adj3" fmla="val 18750"/>
                <a:gd name="adj4" fmla="val -16667"/>
                <a:gd name="adj5" fmla="val 75000"/>
                <a:gd name="adj6" fmla="val -16941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Cylinder 19">
              <a:extLst>
                <a:ext uri="{FF2B5EF4-FFF2-40B4-BE49-F238E27FC236}">
                  <a16:creationId xmlns:a16="http://schemas.microsoft.com/office/drawing/2014/main" id="{3AF972C4-A1EA-C79E-C73B-F4E6632ACFF4}"/>
                </a:ext>
              </a:extLst>
            </p:cNvPr>
            <p:cNvSpPr/>
            <p:nvPr/>
          </p:nvSpPr>
          <p:spPr>
            <a:xfrm>
              <a:off x="10979526" y="4294105"/>
              <a:ext cx="564777" cy="1066800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Callout: Line with Border and Accent Bar 21">
              <a:extLst>
                <a:ext uri="{FF2B5EF4-FFF2-40B4-BE49-F238E27FC236}">
                  <a16:creationId xmlns:a16="http://schemas.microsoft.com/office/drawing/2014/main" id="{F29A0FED-38D2-F25B-D2DE-B57D03F9EF54}"/>
                </a:ext>
              </a:extLst>
            </p:cNvPr>
            <p:cNvSpPr/>
            <p:nvPr/>
          </p:nvSpPr>
          <p:spPr>
            <a:xfrm rot="16200000">
              <a:off x="10930222" y="5560369"/>
              <a:ext cx="632013" cy="295836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775BFDE-B231-94B6-110B-2F98E5FB659D}"/>
                </a:ext>
              </a:extLst>
            </p:cNvPr>
            <p:cNvSpPr txBox="1"/>
            <p:nvPr/>
          </p:nvSpPr>
          <p:spPr>
            <a:xfrm>
              <a:off x="11286569" y="1882602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>
                  <a:solidFill>
                    <a:srgbClr val="FF0000"/>
                  </a:solidFill>
                </a:rPr>
                <a:t>In: P020-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DF3436-3E01-3F2E-0128-808A8C7651A2}"/>
                </a:ext>
              </a:extLst>
            </p:cNvPr>
            <p:cNvSpPr txBox="1"/>
            <p:nvPr/>
          </p:nvSpPr>
          <p:spPr>
            <a:xfrm>
              <a:off x="11282086" y="2519912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P021+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26CE8A-2942-1F2A-9A9C-FA102BC7F4DC}"/>
                </a:ext>
              </a:extLst>
            </p:cNvPr>
            <p:cNvSpPr txBox="1"/>
            <p:nvPr/>
          </p:nvSpPr>
          <p:spPr>
            <a:xfrm>
              <a:off x="11268639" y="2384836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P115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110304-AA2D-8235-DB74-CF369046043B}"/>
                </a:ext>
              </a:extLst>
            </p:cNvPr>
            <p:cNvSpPr txBox="1"/>
            <p:nvPr/>
          </p:nvSpPr>
          <p:spPr>
            <a:xfrm>
              <a:off x="11010903" y="3245027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P04D+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4592F1E-B719-9C68-D732-A0049B5CAB88}"/>
                </a:ext>
              </a:extLst>
            </p:cNvPr>
            <p:cNvSpPr txBox="1"/>
            <p:nvPr/>
          </p:nvSpPr>
          <p:spPr>
            <a:xfrm>
              <a:off x="11003060" y="3099957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P12B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760753-F23A-0B8D-7F70-F4AAAFAE8A78}"/>
                </a:ext>
              </a:extLst>
            </p:cNvPr>
            <p:cNvSpPr txBox="1"/>
            <p:nvPr/>
          </p:nvSpPr>
          <p:spPr>
            <a:xfrm rot="16200000">
              <a:off x="9663852" y="3388157"/>
              <a:ext cx="8343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P12A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BBB1B3-2358-BC84-3456-844DEEB9D895}"/>
                </a:ext>
              </a:extLst>
            </p:cNvPr>
            <p:cNvSpPr txBox="1"/>
            <p:nvPr/>
          </p:nvSpPr>
          <p:spPr>
            <a:xfrm rot="16200000">
              <a:off x="9813809" y="3388156"/>
              <a:ext cx="8343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P04C+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A0C4F42-967B-2FBF-2D96-3C353ADAB300}"/>
                </a:ext>
              </a:extLst>
            </p:cNvPr>
            <p:cNvSpPr txBox="1"/>
            <p:nvPr/>
          </p:nvSpPr>
          <p:spPr>
            <a:xfrm>
              <a:off x="11331395" y="5842760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P025-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AD218CB-87F9-837F-39CF-F18DE55DE289}"/>
                </a:ext>
              </a:extLst>
            </p:cNvPr>
            <p:cNvSpPr txBox="1"/>
            <p:nvPr/>
          </p:nvSpPr>
          <p:spPr>
            <a:xfrm>
              <a:off x="11323552" y="5697693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P114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3D0016F-D8D8-E03B-3C0F-E61D072D4DD9}"/>
                </a:ext>
              </a:extLst>
            </p:cNvPr>
            <p:cNvSpPr txBox="1"/>
            <p:nvPr/>
          </p:nvSpPr>
          <p:spPr>
            <a:xfrm>
              <a:off x="10029267" y="5077702"/>
              <a:ext cx="12819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>
                  <a:solidFill>
                    <a:srgbClr val="FFFF00"/>
                  </a:solidFill>
                </a:rPr>
                <a:t>Axis#05</a:t>
              </a:r>
              <a:endParaRPr lang="en-US" sz="1100" b="1" dirty="0">
                <a:solidFill>
                  <a:srgbClr val="FFFF0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23450E5-D6D1-A4D5-4013-5D9166DC1813}"/>
                </a:ext>
              </a:extLst>
            </p:cNvPr>
            <p:cNvSpPr txBox="1"/>
            <p:nvPr/>
          </p:nvSpPr>
          <p:spPr>
            <a:xfrm>
              <a:off x="10972801" y="4709846"/>
              <a:ext cx="681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>
                  <a:solidFill>
                    <a:srgbClr val="FFFF00"/>
                  </a:solidFill>
                </a:rPr>
                <a:t>Axis#03</a:t>
              </a:r>
              <a:endParaRPr lang="en-US" sz="1100" b="1" dirty="0">
                <a:solidFill>
                  <a:srgbClr val="FFFF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4C6E05D-DDB2-CCD0-1489-6E74F56148EE}"/>
                </a:ext>
              </a:extLst>
            </p:cNvPr>
            <p:cNvSpPr txBox="1"/>
            <p:nvPr/>
          </p:nvSpPr>
          <p:spPr>
            <a:xfrm>
              <a:off x="10894361" y="3518030"/>
              <a:ext cx="9547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/>
                <a:t>R_1</a:t>
              </a:r>
              <a:r>
                <a:rPr lang="en-US" sz="1200" b="1" baseline="30000" dirty="0"/>
                <a:t>st Table</a:t>
              </a:r>
              <a:r>
                <a:rPr lang="en-US" sz="1200" b="1" dirty="0"/>
                <a:t> 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D89F9283-5C89-0514-A781-CF3CE254349D}"/>
                </a:ext>
              </a:extLst>
            </p:cNvPr>
            <p:cNvSpPr/>
            <p:nvPr/>
          </p:nvSpPr>
          <p:spPr>
            <a:xfrm>
              <a:off x="3911723" y="3564976"/>
              <a:ext cx="1048871" cy="65890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Callout: Line with Border and Accent Bar 59">
              <a:extLst>
                <a:ext uri="{FF2B5EF4-FFF2-40B4-BE49-F238E27FC236}">
                  <a16:creationId xmlns:a16="http://schemas.microsoft.com/office/drawing/2014/main" id="{70EE695A-EA8E-5728-E252-32FF5BCAF932}"/>
                </a:ext>
              </a:extLst>
            </p:cNvPr>
            <p:cNvSpPr/>
            <p:nvPr/>
          </p:nvSpPr>
          <p:spPr>
            <a:xfrm rot="5400000">
              <a:off x="4476566" y="3150307"/>
              <a:ext cx="324569" cy="244800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Callout: Line with Border and Accent Bar 60">
              <a:extLst>
                <a:ext uri="{FF2B5EF4-FFF2-40B4-BE49-F238E27FC236}">
                  <a16:creationId xmlns:a16="http://schemas.microsoft.com/office/drawing/2014/main" id="{A17AEDB4-B9FE-896E-E727-553C9B2B0CE3}"/>
                </a:ext>
              </a:extLst>
            </p:cNvPr>
            <p:cNvSpPr/>
            <p:nvPr/>
          </p:nvSpPr>
          <p:spPr>
            <a:xfrm rot="10800000">
              <a:off x="5000934" y="3623246"/>
              <a:ext cx="674600" cy="279637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Callout: Line with Border and Accent Bar 64">
              <a:extLst>
                <a:ext uri="{FF2B5EF4-FFF2-40B4-BE49-F238E27FC236}">
                  <a16:creationId xmlns:a16="http://schemas.microsoft.com/office/drawing/2014/main" id="{C0E5078A-77EE-C6AF-4368-437419DB64FC}"/>
                </a:ext>
              </a:extLst>
            </p:cNvPr>
            <p:cNvSpPr/>
            <p:nvPr/>
          </p:nvSpPr>
          <p:spPr>
            <a:xfrm rot="16200000">
              <a:off x="3781733" y="4477130"/>
              <a:ext cx="632013" cy="295836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41945D7-202C-223F-AB8D-F5D999DCC74C}"/>
                </a:ext>
              </a:extLst>
            </p:cNvPr>
            <p:cNvSpPr txBox="1"/>
            <p:nvPr/>
          </p:nvSpPr>
          <p:spPr>
            <a:xfrm>
              <a:off x="3832792" y="3264452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P032+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1436990-E2D0-F1E8-7288-B39A7BA86363}"/>
                </a:ext>
              </a:extLst>
            </p:cNvPr>
            <p:cNvSpPr txBox="1"/>
            <p:nvPr/>
          </p:nvSpPr>
          <p:spPr>
            <a:xfrm>
              <a:off x="3824949" y="3110420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P118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66004E1-484F-E272-94A3-C2D4651E9248}"/>
                </a:ext>
              </a:extLst>
            </p:cNvPr>
            <p:cNvSpPr txBox="1"/>
            <p:nvPr/>
          </p:nvSpPr>
          <p:spPr>
            <a:xfrm rot="5400000">
              <a:off x="5220264" y="4133725"/>
              <a:ext cx="8343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P033+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974B26B-AAD9-9991-DC1F-1BE1A330A509}"/>
                </a:ext>
              </a:extLst>
            </p:cNvPr>
            <p:cNvSpPr txBox="1"/>
            <p:nvPr/>
          </p:nvSpPr>
          <p:spPr>
            <a:xfrm>
              <a:off x="4182906" y="4759521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P04E-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4B1DBC9-0862-1DBD-39F2-D7751FC5121C}"/>
                </a:ext>
              </a:extLst>
            </p:cNvPr>
            <p:cNvSpPr txBox="1"/>
            <p:nvPr/>
          </p:nvSpPr>
          <p:spPr>
            <a:xfrm>
              <a:off x="4184028" y="4587561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P12C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2D9B10C-9A75-348A-E08B-8A73F7AE71F9}"/>
                </a:ext>
              </a:extLst>
            </p:cNvPr>
            <p:cNvSpPr txBox="1"/>
            <p:nvPr/>
          </p:nvSpPr>
          <p:spPr>
            <a:xfrm>
              <a:off x="4104462" y="3519525"/>
              <a:ext cx="9547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/>
                <a:t>R_3</a:t>
              </a:r>
              <a:r>
                <a:rPr lang="en-US" sz="1200" b="1" baseline="30000" dirty="0"/>
                <a:t>rd Table</a:t>
              </a:r>
              <a:r>
                <a:rPr lang="en-US" sz="1200" b="1" dirty="0"/>
                <a:t> </a:t>
              </a:r>
            </a:p>
          </p:txBody>
        </p:sp>
        <p:sp>
          <p:nvSpPr>
            <p:cNvPr id="124" name="Callout: Line with Border and Accent Bar 123">
              <a:extLst>
                <a:ext uri="{FF2B5EF4-FFF2-40B4-BE49-F238E27FC236}">
                  <a16:creationId xmlns:a16="http://schemas.microsoft.com/office/drawing/2014/main" id="{778DD9EC-AEF6-3A0F-C71D-D47B9B2E9684}"/>
                </a:ext>
              </a:extLst>
            </p:cNvPr>
            <p:cNvSpPr/>
            <p:nvPr/>
          </p:nvSpPr>
          <p:spPr>
            <a:xfrm rot="5400000">
              <a:off x="4638726" y="3021239"/>
              <a:ext cx="582707" cy="244800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081FB43-008D-79B5-2533-DCD0A48B011B}"/>
                </a:ext>
              </a:extLst>
            </p:cNvPr>
            <p:cNvSpPr txBox="1"/>
            <p:nvPr/>
          </p:nvSpPr>
          <p:spPr>
            <a:xfrm>
              <a:off x="4983004" y="3264454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P034+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7E4BFB8-AE3D-938D-9436-071179FC1A66}"/>
                </a:ext>
              </a:extLst>
            </p:cNvPr>
            <p:cNvSpPr txBox="1"/>
            <p:nvPr/>
          </p:nvSpPr>
          <p:spPr>
            <a:xfrm>
              <a:off x="4975161" y="3110422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P12D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22" name="Cylinder 121">
              <a:extLst>
                <a:ext uri="{FF2B5EF4-FFF2-40B4-BE49-F238E27FC236}">
                  <a16:creationId xmlns:a16="http://schemas.microsoft.com/office/drawing/2014/main" id="{9FFFD19A-5E93-0350-4BB5-4C730349A62F}"/>
                </a:ext>
              </a:extLst>
            </p:cNvPr>
            <p:cNvSpPr/>
            <p:nvPr/>
          </p:nvSpPr>
          <p:spPr>
            <a:xfrm rot="10800000">
              <a:off x="4118622" y="1721048"/>
              <a:ext cx="564777" cy="1066800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E8CE713-A2F6-55CE-6BB1-7A08B6337553}"/>
                </a:ext>
              </a:extLst>
            </p:cNvPr>
            <p:cNvSpPr txBox="1"/>
            <p:nvPr/>
          </p:nvSpPr>
          <p:spPr>
            <a:xfrm>
              <a:off x="4092441" y="2066749"/>
              <a:ext cx="681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>
                  <a:solidFill>
                    <a:srgbClr val="FFFF00"/>
                  </a:solidFill>
                </a:rPr>
                <a:t>Axis#18</a:t>
              </a:r>
              <a:endParaRPr lang="en-US" sz="11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E64A326-C1B2-B2F1-113C-42308DE57FCA}"/>
                </a:ext>
              </a:extLst>
            </p:cNvPr>
            <p:cNvCxnSpPr/>
            <p:nvPr/>
          </p:nvCxnSpPr>
          <p:spPr>
            <a:xfrm>
              <a:off x="0" y="3536584"/>
              <a:ext cx="12192000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DB02A971-DB07-F596-C865-B67A5CBD1156}"/>
                </a:ext>
              </a:extLst>
            </p:cNvPr>
            <p:cNvCxnSpPr/>
            <p:nvPr/>
          </p:nvCxnSpPr>
          <p:spPr>
            <a:xfrm>
              <a:off x="-8965" y="1653998"/>
              <a:ext cx="12192000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EA493C3-ED93-A7E8-E0FC-87FB1AF59B4D}"/>
                </a:ext>
              </a:extLst>
            </p:cNvPr>
            <p:cNvCxnSpPr/>
            <p:nvPr/>
          </p:nvCxnSpPr>
          <p:spPr>
            <a:xfrm>
              <a:off x="-8966" y="6315645"/>
              <a:ext cx="121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88AD060-BBA0-E2BA-2B48-3CB61EA05E82}"/>
                </a:ext>
              </a:extLst>
            </p:cNvPr>
            <p:cNvSpPr txBox="1"/>
            <p:nvPr/>
          </p:nvSpPr>
          <p:spPr>
            <a:xfrm rot="5400000">
              <a:off x="5043413" y="4124761"/>
              <a:ext cx="8343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P119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AEC22623-EEB1-10D9-0D00-C01570CE0CBB}"/>
                </a:ext>
              </a:extLst>
            </p:cNvPr>
            <p:cNvSpPr/>
            <p:nvPr/>
          </p:nvSpPr>
          <p:spPr>
            <a:xfrm>
              <a:off x="1096803" y="3564977"/>
              <a:ext cx="1048871" cy="65890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Callout: Line with Border and Accent Bar 132">
              <a:extLst>
                <a:ext uri="{FF2B5EF4-FFF2-40B4-BE49-F238E27FC236}">
                  <a16:creationId xmlns:a16="http://schemas.microsoft.com/office/drawing/2014/main" id="{808CB832-C206-F63A-DF01-E8E5B2B01701}"/>
                </a:ext>
              </a:extLst>
            </p:cNvPr>
            <p:cNvSpPr/>
            <p:nvPr/>
          </p:nvSpPr>
          <p:spPr>
            <a:xfrm rot="5400000">
              <a:off x="1674688" y="3196488"/>
              <a:ext cx="416931" cy="244800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Callout: Line with Border and Accent Bar 133">
              <a:extLst>
                <a:ext uri="{FF2B5EF4-FFF2-40B4-BE49-F238E27FC236}">
                  <a16:creationId xmlns:a16="http://schemas.microsoft.com/office/drawing/2014/main" id="{5143CA2D-B5B2-AA85-42FE-A4244367A7FF}"/>
                </a:ext>
              </a:extLst>
            </p:cNvPr>
            <p:cNvSpPr/>
            <p:nvPr/>
          </p:nvSpPr>
          <p:spPr>
            <a:xfrm rot="5400000">
              <a:off x="1855431" y="3050189"/>
              <a:ext cx="674600" cy="279637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Callout: Line with Border and Accent Bar 134">
              <a:extLst>
                <a:ext uri="{FF2B5EF4-FFF2-40B4-BE49-F238E27FC236}">
                  <a16:creationId xmlns:a16="http://schemas.microsoft.com/office/drawing/2014/main" id="{0145EF32-A93B-3FBD-FBB9-86AA60E81EF8}"/>
                </a:ext>
              </a:extLst>
            </p:cNvPr>
            <p:cNvSpPr/>
            <p:nvPr/>
          </p:nvSpPr>
          <p:spPr>
            <a:xfrm rot="16200000">
              <a:off x="966813" y="4477131"/>
              <a:ext cx="632013" cy="295836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671268C6-9124-C13D-E9C5-D115492EC346}"/>
                </a:ext>
              </a:extLst>
            </p:cNvPr>
            <p:cNvSpPr txBox="1"/>
            <p:nvPr/>
          </p:nvSpPr>
          <p:spPr>
            <a:xfrm>
              <a:off x="1067864" y="3310633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P023+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F28115A-9D6F-FA1F-CE66-8593B89093C0}"/>
                </a:ext>
              </a:extLst>
            </p:cNvPr>
            <p:cNvSpPr txBox="1"/>
            <p:nvPr/>
          </p:nvSpPr>
          <p:spPr>
            <a:xfrm>
              <a:off x="1060021" y="3156601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P113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0C72216-9FCB-8CAB-AE9B-C525BAE3D717}"/>
                </a:ext>
              </a:extLst>
            </p:cNvPr>
            <p:cNvSpPr txBox="1"/>
            <p:nvPr/>
          </p:nvSpPr>
          <p:spPr>
            <a:xfrm>
              <a:off x="2288497" y="3264115"/>
              <a:ext cx="8343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P035+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6A44D276-6702-8BC7-4BAA-CFB8E78C0CE1}"/>
                </a:ext>
              </a:extLst>
            </p:cNvPr>
            <p:cNvSpPr txBox="1"/>
            <p:nvPr/>
          </p:nvSpPr>
          <p:spPr>
            <a:xfrm>
              <a:off x="1367986" y="4759522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P036+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A7DCD00-C630-00F9-8572-C9FB2E48463C}"/>
                </a:ext>
              </a:extLst>
            </p:cNvPr>
            <p:cNvSpPr txBox="1"/>
            <p:nvPr/>
          </p:nvSpPr>
          <p:spPr>
            <a:xfrm>
              <a:off x="1369108" y="4587562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P12F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A9B9EF68-BDAA-18BC-AD07-8472C09DEF37}"/>
                </a:ext>
              </a:extLst>
            </p:cNvPr>
            <p:cNvSpPr txBox="1"/>
            <p:nvPr/>
          </p:nvSpPr>
          <p:spPr>
            <a:xfrm>
              <a:off x="1289542" y="3519526"/>
              <a:ext cx="9547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/>
                <a:t>R_4</a:t>
              </a:r>
              <a:r>
                <a:rPr lang="en-US" sz="1200" b="1" baseline="30000" dirty="0"/>
                <a:t>th Table</a:t>
              </a:r>
              <a:r>
                <a:rPr lang="en-US" sz="1200" b="1" dirty="0"/>
                <a:t> </a:t>
              </a:r>
            </a:p>
          </p:txBody>
        </p:sp>
        <p:sp>
          <p:nvSpPr>
            <p:cNvPr id="147" name="Cylinder 146">
              <a:extLst>
                <a:ext uri="{FF2B5EF4-FFF2-40B4-BE49-F238E27FC236}">
                  <a16:creationId xmlns:a16="http://schemas.microsoft.com/office/drawing/2014/main" id="{9E8CE0A7-6E5D-43DD-169E-F3831972FD63}"/>
                </a:ext>
              </a:extLst>
            </p:cNvPr>
            <p:cNvSpPr/>
            <p:nvPr/>
          </p:nvSpPr>
          <p:spPr>
            <a:xfrm rot="10800000">
              <a:off x="1456101" y="1721049"/>
              <a:ext cx="564777" cy="1066800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E158B59-6378-8B2D-C4FA-A16160E79356}"/>
                </a:ext>
              </a:extLst>
            </p:cNvPr>
            <p:cNvSpPr txBox="1"/>
            <p:nvPr/>
          </p:nvSpPr>
          <p:spPr>
            <a:xfrm>
              <a:off x="1429920" y="2066750"/>
              <a:ext cx="681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>
                  <a:solidFill>
                    <a:srgbClr val="FFFF00"/>
                  </a:solidFill>
                </a:rPr>
                <a:t>Axis#01</a:t>
              </a:r>
              <a:endParaRPr lang="en-US" sz="1100" b="1" dirty="0">
                <a:solidFill>
                  <a:srgbClr val="FFFF00"/>
                </a:solidFill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C84EC40-4E37-1235-AC3D-611D2B2CDC99}"/>
                </a:ext>
              </a:extLst>
            </p:cNvPr>
            <p:cNvSpPr txBox="1"/>
            <p:nvPr/>
          </p:nvSpPr>
          <p:spPr>
            <a:xfrm>
              <a:off x="2275464" y="3110420"/>
              <a:ext cx="8343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P12E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50" name="Callout: Line with Border and Accent Bar 149">
              <a:extLst>
                <a:ext uri="{FF2B5EF4-FFF2-40B4-BE49-F238E27FC236}">
                  <a16:creationId xmlns:a16="http://schemas.microsoft.com/office/drawing/2014/main" id="{362BF689-895B-ACA3-9490-C4FEC53C7C67}"/>
                </a:ext>
              </a:extLst>
            </p:cNvPr>
            <p:cNvSpPr/>
            <p:nvPr/>
          </p:nvSpPr>
          <p:spPr>
            <a:xfrm>
              <a:off x="331441" y="3624969"/>
              <a:ext cx="674600" cy="279637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FAD5C462-435C-B02E-6784-3CF2B5031B20}"/>
                </a:ext>
              </a:extLst>
            </p:cNvPr>
            <p:cNvSpPr txBox="1"/>
            <p:nvPr/>
          </p:nvSpPr>
          <p:spPr>
            <a:xfrm rot="5400000">
              <a:off x="-32860" y="4123260"/>
              <a:ext cx="8343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P022+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DDBCF87B-2C8A-CB80-DFFF-C6647F524A7D}"/>
                </a:ext>
              </a:extLst>
            </p:cNvPr>
            <p:cNvSpPr txBox="1"/>
            <p:nvPr/>
          </p:nvSpPr>
          <p:spPr>
            <a:xfrm rot="5400000">
              <a:off x="130951" y="4114296"/>
              <a:ext cx="8343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P112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53" name="Callout: Line with Border and Accent Bar 152">
              <a:extLst>
                <a:ext uri="{FF2B5EF4-FFF2-40B4-BE49-F238E27FC236}">
                  <a16:creationId xmlns:a16="http://schemas.microsoft.com/office/drawing/2014/main" id="{CC8328CF-B684-D3C6-76AE-164375C74B43}"/>
                </a:ext>
              </a:extLst>
            </p:cNvPr>
            <p:cNvSpPr/>
            <p:nvPr/>
          </p:nvSpPr>
          <p:spPr>
            <a:xfrm>
              <a:off x="136956" y="6623289"/>
              <a:ext cx="360225" cy="168036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EF45058C-9211-50DC-13CA-529205881D59}"/>
                </a:ext>
              </a:extLst>
            </p:cNvPr>
            <p:cNvSpPr txBox="1"/>
            <p:nvPr/>
          </p:nvSpPr>
          <p:spPr>
            <a:xfrm>
              <a:off x="420984" y="6623289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Cylinder</a:t>
              </a:r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0D1E99B-133E-BC39-DF6F-BDF361FADA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1978" y="6315645"/>
              <a:ext cx="0" cy="54235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3E71C0D4-1E44-9E62-3591-06B62CD5270C}"/>
                </a:ext>
              </a:extLst>
            </p:cNvPr>
            <p:cNvSpPr/>
            <p:nvPr/>
          </p:nvSpPr>
          <p:spPr>
            <a:xfrm>
              <a:off x="7551400" y="3564974"/>
              <a:ext cx="1048871" cy="65890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9679FBE7-0F71-C35B-089A-7B06D43C9404}"/>
                </a:ext>
              </a:extLst>
            </p:cNvPr>
            <p:cNvSpPr txBox="1"/>
            <p:nvPr/>
          </p:nvSpPr>
          <p:spPr>
            <a:xfrm>
              <a:off x="7699314" y="3519523"/>
              <a:ext cx="9547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/>
                <a:t>R_2</a:t>
              </a:r>
              <a:r>
                <a:rPr lang="en-US" sz="1200" b="1" baseline="30000" dirty="0"/>
                <a:t>nd Table</a:t>
              </a:r>
              <a:r>
                <a:rPr lang="en-US" sz="1200" b="1" dirty="0"/>
                <a:t> </a:t>
              </a:r>
            </a:p>
          </p:txBody>
        </p:sp>
        <p:sp>
          <p:nvSpPr>
            <p:cNvPr id="178" name="Cylinder 177">
              <a:extLst>
                <a:ext uri="{FF2B5EF4-FFF2-40B4-BE49-F238E27FC236}">
                  <a16:creationId xmlns:a16="http://schemas.microsoft.com/office/drawing/2014/main" id="{6A89F807-CDF7-06A7-8CC4-C354330DB675}"/>
                </a:ext>
              </a:extLst>
            </p:cNvPr>
            <p:cNvSpPr/>
            <p:nvPr/>
          </p:nvSpPr>
          <p:spPr>
            <a:xfrm rot="5400000">
              <a:off x="204696" y="404650"/>
              <a:ext cx="415108" cy="771219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DE5D334A-BF63-C62A-1A35-52EC3F6CCFDC}"/>
                </a:ext>
              </a:extLst>
            </p:cNvPr>
            <p:cNvSpPr txBox="1"/>
            <p:nvPr/>
          </p:nvSpPr>
          <p:spPr>
            <a:xfrm>
              <a:off x="33460" y="659556"/>
              <a:ext cx="6454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>
                  <a:solidFill>
                    <a:srgbClr val="FFFF00"/>
                  </a:solidFill>
                </a:rPr>
                <a:t>Axis#02</a:t>
              </a:r>
              <a:endParaRPr lang="en-US" sz="1100" b="1" dirty="0">
                <a:solidFill>
                  <a:srgbClr val="FFFF00"/>
                </a:solidFill>
              </a:endParaRPr>
            </a:p>
          </p:txBody>
        </p:sp>
        <p:sp>
          <p:nvSpPr>
            <p:cNvPr id="181" name="Flowchart: Process 180">
              <a:extLst>
                <a:ext uri="{FF2B5EF4-FFF2-40B4-BE49-F238E27FC236}">
                  <a16:creationId xmlns:a16="http://schemas.microsoft.com/office/drawing/2014/main" id="{43F4C42E-83BF-6D03-4799-2CD71AB706CE}"/>
                </a:ext>
              </a:extLst>
            </p:cNvPr>
            <p:cNvSpPr/>
            <p:nvPr/>
          </p:nvSpPr>
          <p:spPr>
            <a:xfrm>
              <a:off x="887507" y="684160"/>
              <a:ext cx="10862986" cy="259864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80C3EA19-B3A0-8572-EE87-557599D9B2AE}"/>
                </a:ext>
              </a:extLst>
            </p:cNvPr>
            <p:cNvSpPr txBox="1"/>
            <p:nvPr/>
          </p:nvSpPr>
          <p:spPr>
            <a:xfrm>
              <a:off x="5306081" y="671931"/>
              <a:ext cx="6050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R_P&amp;P</a:t>
              </a:r>
            </a:p>
          </p:txBody>
        </p:sp>
        <p:sp>
          <p:nvSpPr>
            <p:cNvPr id="183" name="Callout: Line with Border and Accent Bar 182">
              <a:extLst>
                <a:ext uri="{FF2B5EF4-FFF2-40B4-BE49-F238E27FC236}">
                  <a16:creationId xmlns:a16="http://schemas.microsoft.com/office/drawing/2014/main" id="{9F0F0A6C-6B47-0C6A-3440-738C6D6F9A99}"/>
                </a:ext>
              </a:extLst>
            </p:cNvPr>
            <p:cNvSpPr/>
            <p:nvPr/>
          </p:nvSpPr>
          <p:spPr>
            <a:xfrm rot="5400000">
              <a:off x="1439026" y="1146966"/>
              <a:ext cx="563065" cy="244800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Callout: Line with Border and Accent Bar 183">
              <a:extLst>
                <a:ext uri="{FF2B5EF4-FFF2-40B4-BE49-F238E27FC236}">
                  <a16:creationId xmlns:a16="http://schemas.microsoft.com/office/drawing/2014/main" id="{563DF3CB-09F6-C42A-4B8C-6192C512B383}"/>
                </a:ext>
              </a:extLst>
            </p:cNvPr>
            <p:cNvSpPr/>
            <p:nvPr/>
          </p:nvSpPr>
          <p:spPr>
            <a:xfrm rot="5400000">
              <a:off x="5704681" y="292902"/>
              <a:ext cx="487199" cy="244800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Callout: Line with Border and Accent Bar 185">
              <a:extLst>
                <a:ext uri="{FF2B5EF4-FFF2-40B4-BE49-F238E27FC236}">
                  <a16:creationId xmlns:a16="http://schemas.microsoft.com/office/drawing/2014/main" id="{AF0F66AA-8524-9218-4FD2-5958A33B0AC2}"/>
                </a:ext>
              </a:extLst>
            </p:cNvPr>
            <p:cNvSpPr/>
            <p:nvPr/>
          </p:nvSpPr>
          <p:spPr>
            <a:xfrm rot="5400000">
              <a:off x="3832602" y="1146966"/>
              <a:ext cx="563065" cy="244800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Callout: Line with Border and Accent Bar 186">
              <a:extLst>
                <a:ext uri="{FF2B5EF4-FFF2-40B4-BE49-F238E27FC236}">
                  <a16:creationId xmlns:a16="http://schemas.microsoft.com/office/drawing/2014/main" id="{4BE252C9-698A-D0ED-A4DD-31EA2490F89E}"/>
                </a:ext>
              </a:extLst>
            </p:cNvPr>
            <p:cNvSpPr/>
            <p:nvPr/>
          </p:nvSpPr>
          <p:spPr>
            <a:xfrm rot="5400000">
              <a:off x="6002063" y="1146966"/>
              <a:ext cx="563065" cy="244800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Callout: Line with Border and Accent Bar 187">
              <a:extLst>
                <a:ext uri="{FF2B5EF4-FFF2-40B4-BE49-F238E27FC236}">
                  <a16:creationId xmlns:a16="http://schemas.microsoft.com/office/drawing/2014/main" id="{92C7ECB5-46DB-CF9D-FB8F-5A85DA40465D}"/>
                </a:ext>
              </a:extLst>
            </p:cNvPr>
            <p:cNvSpPr/>
            <p:nvPr/>
          </p:nvSpPr>
          <p:spPr>
            <a:xfrm rot="5400000">
              <a:off x="8395640" y="1146965"/>
              <a:ext cx="563064" cy="244800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Callout: Line with Border and Accent Bar 188">
              <a:extLst>
                <a:ext uri="{FF2B5EF4-FFF2-40B4-BE49-F238E27FC236}">
                  <a16:creationId xmlns:a16="http://schemas.microsoft.com/office/drawing/2014/main" id="{AE115E51-6470-A545-B064-AC922F2C6820}"/>
                </a:ext>
              </a:extLst>
            </p:cNvPr>
            <p:cNvSpPr/>
            <p:nvPr/>
          </p:nvSpPr>
          <p:spPr>
            <a:xfrm rot="5400000">
              <a:off x="10708535" y="1146966"/>
              <a:ext cx="563065" cy="244800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Flowchart: Internal Storage 189">
              <a:extLst>
                <a:ext uri="{FF2B5EF4-FFF2-40B4-BE49-F238E27FC236}">
                  <a16:creationId xmlns:a16="http://schemas.microsoft.com/office/drawing/2014/main" id="{76AFCD50-5FA5-CEFA-2C10-B8747B8387E1}"/>
                </a:ext>
              </a:extLst>
            </p:cNvPr>
            <p:cNvSpPr/>
            <p:nvPr/>
          </p:nvSpPr>
          <p:spPr>
            <a:xfrm>
              <a:off x="896211" y="89648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Flowchart: Internal Storage 190">
              <a:extLst>
                <a:ext uri="{FF2B5EF4-FFF2-40B4-BE49-F238E27FC236}">
                  <a16:creationId xmlns:a16="http://schemas.microsoft.com/office/drawing/2014/main" id="{27F897B9-CF8F-F9BB-36DC-B1F59A0B5E54}"/>
                </a:ext>
              </a:extLst>
            </p:cNvPr>
            <p:cNvSpPr/>
            <p:nvPr/>
          </p:nvSpPr>
          <p:spPr>
            <a:xfrm>
              <a:off x="1424573" y="87965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Flowchart: Internal Storage 191">
              <a:extLst>
                <a:ext uri="{FF2B5EF4-FFF2-40B4-BE49-F238E27FC236}">
                  <a16:creationId xmlns:a16="http://schemas.microsoft.com/office/drawing/2014/main" id="{491C7091-E2EF-203E-F503-F4C83A5C5114}"/>
                </a:ext>
              </a:extLst>
            </p:cNvPr>
            <p:cNvSpPr/>
            <p:nvPr/>
          </p:nvSpPr>
          <p:spPr>
            <a:xfrm>
              <a:off x="1985427" y="87101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Flowchart: Internal Storage 192">
              <a:extLst>
                <a:ext uri="{FF2B5EF4-FFF2-40B4-BE49-F238E27FC236}">
                  <a16:creationId xmlns:a16="http://schemas.microsoft.com/office/drawing/2014/main" id="{CA2EC03D-84B2-09E2-06E1-7B93DBC5380B}"/>
                </a:ext>
              </a:extLst>
            </p:cNvPr>
            <p:cNvSpPr/>
            <p:nvPr/>
          </p:nvSpPr>
          <p:spPr>
            <a:xfrm>
              <a:off x="2513789" y="85418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Flowchart: Internal Storage 193">
              <a:extLst>
                <a:ext uri="{FF2B5EF4-FFF2-40B4-BE49-F238E27FC236}">
                  <a16:creationId xmlns:a16="http://schemas.microsoft.com/office/drawing/2014/main" id="{458643EF-A016-951D-94C5-2C721190737D}"/>
                </a:ext>
              </a:extLst>
            </p:cNvPr>
            <p:cNvSpPr/>
            <p:nvPr/>
          </p:nvSpPr>
          <p:spPr>
            <a:xfrm>
              <a:off x="3048400" y="85418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Flowchart: Internal Storage 194">
              <a:extLst>
                <a:ext uri="{FF2B5EF4-FFF2-40B4-BE49-F238E27FC236}">
                  <a16:creationId xmlns:a16="http://schemas.microsoft.com/office/drawing/2014/main" id="{7137D885-431D-52A6-2F31-2A94ECDD25DF}"/>
                </a:ext>
              </a:extLst>
            </p:cNvPr>
            <p:cNvSpPr/>
            <p:nvPr/>
          </p:nvSpPr>
          <p:spPr>
            <a:xfrm>
              <a:off x="1135762" y="6376114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Flowchart: Internal Storage 195">
              <a:extLst>
                <a:ext uri="{FF2B5EF4-FFF2-40B4-BE49-F238E27FC236}">
                  <a16:creationId xmlns:a16="http://schemas.microsoft.com/office/drawing/2014/main" id="{F91C0513-0AC2-577B-1E3F-3F9AFEC0A96D}"/>
                </a:ext>
              </a:extLst>
            </p:cNvPr>
            <p:cNvSpPr/>
            <p:nvPr/>
          </p:nvSpPr>
          <p:spPr>
            <a:xfrm>
              <a:off x="1682054" y="6374431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Flowchart: Internal Storage 196">
              <a:extLst>
                <a:ext uri="{FF2B5EF4-FFF2-40B4-BE49-F238E27FC236}">
                  <a16:creationId xmlns:a16="http://schemas.microsoft.com/office/drawing/2014/main" id="{E12C7896-738F-9B9A-06A5-B8E933444F0F}"/>
                </a:ext>
              </a:extLst>
            </p:cNvPr>
            <p:cNvSpPr/>
            <p:nvPr/>
          </p:nvSpPr>
          <p:spPr>
            <a:xfrm>
              <a:off x="2260838" y="6373567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Flowchart: Internal Storage 197">
              <a:extLst>
                <a:ext uri="{FF2B5EF4-FFF2-40B4-BE49-F238E27FC236}">
                  <a16:creationId xmlns:a16="http://schemas.microsoft.com/office/drawing/2014/main" id="{3EF0ED43-53B3-19F3-5973-F946EF99A92E}"/>
                </a:ext>
              </a:extLst>
            </p:cNvPr>
            <p:cNvSpPr/>
            <p:nvPr/>
          </p:nvSpPr>
          <p:spPr>
            <a:xfrm>
              <a:off x="2789200" y="6371884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Flowchart: Internal Storage 198">
              <a:extLst>
                <a:ext uri="{FF2B5EF4-FFF2-40B4-BE49-F238E27FC236}">
                  <a16:creationId xmlns:a16="http://schemas.microsoft.com/office/drawing/2014/main" id="{46AEC048-4A47-649B-E6C3-B6624D615DAC}"/>
                </a:ext>
              </a:extLst>
            </p:cNvPr>
            <p:cNvSpPr/>
            <p:nvPr/>
          </p:nvSpPr>
          <p:spPr>
            <a:xfrm>
              <a:off x="3314846" y="6371884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Flowchart: Internal Storage 199">
              <a:extLst>
                <a:ext uri="{FF2B5EF4-FFF2-40B4-BE49-F238E27FC236}">
                  <a16:creationId xmlns:a16="http://schemas.microsoft.com/office/drawing/2014/main" id="{CE6CBCAC-411D-3441-E462-7AC1A7AABAF5}"/>
                </a:ext>
              </a:extLst>
            </p:cNvPr>
            <p:cNvSpPr/>
            <p:nvPr/>
          </p:nvSpPr>
          <p:spPr>
            <a:xfrm>
              <a:off x="3842806" y="6371884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Flowchart: Internal Storage 200">
              <a:extLst>
                <a:ext uri="{FF2B5EF4-FFF2-40B4-BE49-F238E27FC236}">
                  <a16:creationId xmlns:a16="http://schemas.microsoft.com/office/drawing/2014/main" id="{5299D118-7E97-5FCB-2C21-ECE50B146322}"/>
                </a:ext>
              </a:extLst>
            </p:cNvPr>
            <p:cNvSpPr/>
            <p:nvPr/>
          </p:nvSpPr>
          <p:spPr>
            <a:xfrm>
              <a:off x="7848347" y="6373567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Flowchart: Internal Storage 201">
              <a:extLst>
                <a:ext uri="{FF2B5EF4-FFF2-40B4-BE49-F238E27FC236}">
                  <a16:creationId xmlns:a16="http://schemas.microsoft.com/office/drawing/2014/main" id="{91C2087B-3692-B0DC-2A5D-E9D8E1C5C418}"/>
                </a:ext>
              </a:extLst>
            </p:cNvPr>
            <p:cNvSpPr/>
            <p:nvPr/>
          </p:nvSpPr>
          <p:spPr>
            <a:xfrm>
              <a:off x="8376709" y="6371884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Flowchart: Internal Storage 202">
              <a:extLst>
                <a:ext uri="{FF2B5EF4-FFF2-40B4-BE49-F238E27FC236}">
                  <a16:creationId xmlns:a16="http://schemas.microsoft.com/office/drawing/2014/main" id="{ABE5D1F9-B2F8-06C0-69CC-A5333A626E1F}"/>
                </a:ext>
              </a:extLst>
            </p:cNvPr>
            <p:cNvSpPr/>
            <p:nvPr/>
          </p:nvSpPr>
          <p:spPr>
            <a:xfrm>
              <a:off x="8911320" y="6371884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Flowchart: Internal Storage 203">
              <a:extLst>
                <a:ext uri="{FF2B5EF4-FFF2-40B4-BE49-F238E27FC236}">
                  <a16:creationId xmlns:a16="http://schemas.microsoft.com/office/drawing/2014/main" id="{303BFAC0-7012-EEC5-9BA5-E33C1CC05853}"/>
                </a:ext>
              </a:extLst>
            </p:cNvPr>
            <p:cNvSpPr/>
            <p:nvPr/>
          </p:nvSpPr>
          <p:spPr>
            <a:xfrm>
              <a:off x="9448245" y="6371884"/>
              <a:ext cx="393329" cy="287607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4CC37107-FA81-F4C4-3662-A0E275C7F937}"/>
                </a:ext>
              </a:extLst>
            </p:cNvPr>
            <p:cNvSpPr txBox="1"/>
            <p:nvPr/>
          </p:nvSpPr>
          <p:spPr>
            <a:xfrm>
              <a:off x="11331395" y="5331770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P024+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4" name="Callout: Bent Line 3">
              <a:extLst>
                <a:ext uri="{FF2B5EF4-FFF2-40B4-BE49-F238E27FC236}">
                  <a16:creationId xmlns:a16="http://schemas.microsoft.com/office/drawing/2014/main" id="{41EFCA08-E324-7FB9-D48F-9BD1B2AFF30A}"/>
                </a:ext>
              </a:extLst>
            </p:cNvPr>
            <p:cNvSpPr/>
            <p:nvPr/>
          </p:nvSpPr>
          <p:spPr>
            <a:xfrm>
              <a:off x="6947647" y="4944049"/>
              <a:ext cx="1718983" cy="430303"/>
            </a:xfrm>
            <a:prstGeom prst="borderCallout2">
              <a:avLst>
                <a:gd name="adj1" fmla="val 18750"/>
                <a:gd name="adj2" fmla="val -811"/>
                <a:gd name="adj3" fmla="val 18750"/>
                <a:gd name="adj4" fmla="val -16667"/>
                <a:gd name="adj5" fmla="val 75000"/>
                <a:gd name="adj6" fmla="val -16941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Cylinder 4">
              <a:extLst>
                <a:ext uri="{FF2B5EF4-FFF2-40B4-BE49-F238E27FC236}">
                  <a16:creationId xmlns:a16="http://schemas.microsoft.com/office/drawing/2014/main" id="{E6827BFA-3A4E-8E77-95F6-E00B2AD90486}"/>
                </a:ext>
              </a:extLst>
            </p:cNvPr>
            <p:cNvSpPr/>
            <p:nvPr/>
          </p:nvSpPr>
          <p:spPr>
            <a:xfrm>
              <a:off x="7895664" y="4303069"/>
              <a:ext cx="564777" cy="1066800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allout: Line with Border and Accent Bar 6">
              <a:extLst>
                <a:ext uri="{FF2B5EF4-FFF2-40B4-BE49-F238E27FC236}">
                  <a16:creationId xmlns:a16="http://schemas.microsoft.com/office/drawing/2014/main" id="{7C543253-4A1A-E6C5-98A8-482BDD10BDC3}"/>
                </a:ext>
              </a:extLst>
            </p:cNvPr>
            <p:cNvSpPr/>
            <p:nvPr/>
          </p:nvSpPr>
          <p:spPr>
            <a:xfrm rot="16200000">
              <a:off x="7846360" y="5569333"/>
              <a:ext cx="632013" cy="295836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C532A3-AC60-5D2A-7AC0-10650E7C996B}"/>
                </a:ext>
              </a:extLst>
            </p:cNvPr>
            <p:cNvSpPr txBox="1"/>
            <p:nvPr/>
          </p:nvSpPr>
          <p:spPr>
            <a:xfrm>
              <a:off x="8247533" y="5851724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P04A-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A8DAF8-6EA5-D143-9A64-E15766248A15}"/>
                </a:ext>
              </a:extLst>
            </p:cNvPr>
            <p:cNvSpPr txBox="1"/>
            <p:nvPr/>
          </p:nvSpPr>
          <p:spPr>
            <a:xfrm>
              <a:off x="8239690" y="5706657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P127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490725-07B4-2106-0A40-4D90C2DC2661}"/>
                </a:ext>
              </a:extLst>
            </p:cNvPr>
            <p:cNvSpPr txBox="1"/>
            <p:nvPr/>
          </p:nvSpPr>
          <p:spPr>
            <a:xfrm>
              <a:off x="6945405" y="5086666"/>
              <a:ext cx="12819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>
                  <a:solidFill>
                    <a:srgbClr val="FFFF00"/>
                  </a:solidFill>
                </a:rPr>
                <a:t>Axis#06</a:t>
              </a:r>
              <a:endParaRPr lang="en-US" sz="1100" b="1" dirty="0">
                <a:solidFill>
                  <a:srgbClr val="FFFF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CEC37F-A514-916B-7F87-3AA5A0844D2B}"/>
                </a:ext>
              </a:extLst>
            </p:cNvPr>
            <p:cNvSpPr txBox="1"/>
            <p:nvPr/>
          </p:nvSpPr>
          <p:spPr>
            <a:xfrm>
              <a:off x="7870467" y="4718810"/>
              <a:ext cx="681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>
                  <a:solidFill>
                    <a:srgbClr val="FFFF00"/>
                  </a:solidFill>
                </a:rPr>
                <a:t>Axis#07</a:t>
              </a:r>
              <a:endParaRPr lang="en-US" sz="1100" b="1" dirty="0">
                <a:solidFill>
                  <a:srgbClr val="FFFF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3E651B-0A29-9DCA-1542-80C4E1898050}"/>
                </a:ext>
              </a:extLst>
            </p:cNvPr>
            <p:cNvSpPr txBox="1"/>
            <p:nvPr/>
          </p:nvSpPr>
          <p:spPr>
            <a:xfrm>
              <a:off x="8247533" y="5340734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P049+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0EABDC-D2F3-5507-A744-3D3EDCFBEDA4}"/>
                </a:ext>
              </a:extLst>
            </p:cNvPr>
            <p:cNvSpPr txBox="1"/>
            <p:nvPr/>
          </p:nvSpPr>
          <p:spPr>
            <a:xfrm rot="5400000">
              <a:off x="8389942" y="3846584"/>
              <a:ext cx="6813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>
                  <a:solidFill>
                    <a:srgbClr val="FFFF00"/>
                  </a:solidFill>
                </a:rPr>
                <a:t>Axis#08</a:t>
              </a:r>
              <a:endParaRPr lang="en-US" sz="1100" b="1" dirty="0">
                <a:solidFill>
                  <a:srgbClr val="FFFF00"/>
                </a:solidFill>
              </a:endParaRPr>
            </a:p>
          </p:txBody>
        </p:sp>
        <p:sp>
          <p:nvSpPr>
            <p:cNvPr id="16" name="Callout: Line with Border and Accent Bar 15">
              <a:extLst>
                <a:ext uri="{FF2B5EF4-FFF2-40B4-BE49-F238E27FC236}">
                  <a16:creationId xmlns:a16="http://schemas.microsoft.com/office/drawing/2014/main" id="{A610DE10-6255-B770-BF7D-D9CEDD8494EC}"/>
                </a:ext>
              </a:extLst>
            </p:cNvPr>
            <p:cNvSpPr/>
            <p:nvPr/>
          </p:nvSpPr>
          <p:spPr>
            <a:xfrm rot="16200000">
              <a:off x="7541814" y="4588378"/>
              <a:ext cx="297470" cy="295836"/>
            </a:xfrm>
            <a:prstGeom prst="accentBorderCallout1">
              <a:avLst>
                <a:gd name="adj1" fmla="val 18750"/>
                <a:gd name="adj2" fmla="val -8333"/>
                <a:gd name="adj3" fmla="val -36259"/>
                <a:gd name="adj4" fmla="val -22809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423AD3-27D5-5285-82D0-A1CA4A28B320}"/>
                </a:ext>
              </a:extLst>
            </p:cNvPr>
            <p:cNvSpPr txBox="1"/>
            <p:nvPr/>
          </p:nvSpPr>
          <p:spPr>
            <a:xfrm>
              <a:off x="6852445" y="4758830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P04B+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C4C69A-AC83-E112-7D03-991D4F81690C}"/>
                </a:ext>
              </a:extLst>
            </p:cNvPr>
            <p:cNvSpPr txBox="1"/>
            <p:nvPr/>
          </p:nvSpPr>
          <p:spPr>
            <a:xfrm>
              <a:off x="6835637" y="4596106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P11C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Callout: Line with Border and Accent Bar 22">
              <a:extLst>
                <a:ext uri="{FF2B5EF4-FFF2-40B4-BE49-F238E27FC236}">
                  <a16:creationId xmlns:a16="http://schemas.microsoft.com/office/drawing/2014/main" id="{74FE7F36-D5CD-7EBB-8CE0-1C3877058E74}"/>
                </a:ext>
              </a:extLst>
            </p:cNvPr>
            <p:cNvSpPr/>
            <p:nvPr/>
          </p:nvSpPr>
          <p:spPr>
            <a:xfrm>
              <a:off x="6723534" y="3881730"/>
              <a:ext cx="596156" cy="279637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81DD880-BDB4-EFFC-F371-B82ACF0783EB}"/>
                </a:ext>
              </a:extLst>
            </p:cNvPr>
            <p:cNvSpPr txBox="1"/>
            <p:nvPr/>
          </p:nvSpPr>
          <p:spPr>
            <a:xfrm rot="16200000">
              <a:off x="6355876" y="3388158"/>
              <a:ext cx="8343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P123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E5DA135-9143-FE32-3DE9-2D72D2A948B7}"/>
                </a:ext>
              </a:extLst>
            </p:cNvPr>
            <p:cNvSpPr txBox="1"/>
            <p:nvPr/>
          </p:nvSpPr>
          <p:spPr>
            <a:xfrm rot="16200000">
              <a:off x="6505833" y="3388157"/>
              <a:ext cx="8343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P043+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Callout: Line with Border and Accent Bar 39">
              <a:extLst>
                <a:ext uri="{FF2B5EF4-FFF2-40B4-BE49-F238E27FC236}">
                  <a16:creationId xmlns:a16="http://schemas.microsoft.com/office/drawing/2014/main" id="{B150DE84-807B-27F3-14D1-3BD4B12FB4FA}"/>
                </a:ext>
              </a:extLst>
            </p:cNvPr>
            <p:cNvSpPr/>
            <p:nvPr/>
          </p:nvSpPr>
          <p:spPr>
            <a:xfrm rot="5400000">
              <a:off x="7764301" y="2990607"/>
              <a:ext cx="582707" cy="303071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allout: Line with Border and Accent Bar 40">
              <a:extLst>
                <a:ext uri="{FF2B5EF4-FFF2-40B4-BE49-F238E27FC236}">
                  <a16:creationId xmlns:a16="http://schemas.microsoft.com/office/drawing/2014/main" id="{55A68413-32B1-A4D7-4ADE-BDBFF90DA8C1}"/>
                </a:ext>
              </a:extLst>
            </p:cNvPr>
            <p:cNvSpPr/>
            <p:nvPr/>
          </p:nvSpPr>
          <p:spPr>
            <a:xfrm rot="5400000">
              <a:off x="8052548" y="2180677"/>
              <a:ext cx="726145" cy="309283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28E9159-CF61-C8D5-C4DA-58F5A66D6B79}"/>
                </a:ext>
              </a:extLst>
            </p:cNvPr>
            <p:cNvSpPr txBox="1"/>
            <p:nvPr/>
          </p:nvSpPr>
          <p:spPr>
            <a:xfrm>
              <a:off x="8516476" y="1882603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P045-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3099D7E-1DB3-A3C5-779E-C3F21A6F17EB}"/>
                </a:ext>
              </a:extLst>
            </p:cNvPr>
            <p:cNvSpPr txBox="1"/>
            <p:nvPr/>
          </p:nvSpPr>
          <p:spPr>
            <a:xfrm>
              <a:off x="8511993" y="2519913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P046+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CFBADDB-9DB2-E50F-00C8-F6FA423027B6}"/>
                </a:ext>
              </a:extLst>
            </p:cNvPr>
            <p:cNvSpPr txBox="1"/>
            <p:nvPr/>
          </p:nvSpPr>
          <p:spPr>
            <a:xfrm>
              <a:off x="8498546" y="2384837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P125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D4992EB-34C1-EC1C-66AB-635BFDBCFFF3}"/>
                </a:ext>
              </a:extLst>
            </p:cNvPr>
            <p:cNvSpPr txBox="1"/>
            <p:nvPr/>
          </p:nvSpPr>
          <p:spPr>
            <a:xfrm>
              <a:off x="8187020" y="3245028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P042+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C60FBA1-FADC-FC78-03ED-3035AEC7CDED}"/>
                </a:ext>
              </a:extLst>
            </p:cNvPr>
            <p:cNvSpPr txBox="1"/>
            <p:nvPr/>
          </p:nvSpPr>
          <p:spPr>
            <a:xfrm>
              <a:off x="8179177" y="3099958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P122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47" name="Callout: Line with Border and Accent Bar 46">
              <a:extLst>
                <a:ext uri="{FF2B5EF4-FFF2-40B4-BE49-F238E27FC236}">
                  <a16:creationId xmlns:a16="http://schemas.microsoft.com/office/drawing/2014/main" id="{309AA9CD-13CB-4B48-5B92-CE8B15FD37B0}"/>
                </a:ext>
              </a:extLst>
            </p:cNvPr>
            <p:cNvSpPr/>
            <p:nvPr/>
          </p:nvSpPr>
          <p:spPr>
            <a:xfrm rot="5400000">
              <a:off x="7254689" y="2180676"/>
              <a:ext cx="726145" cy="309283"/>
            </a:xfrm>
            <a:prstGeom prst="accentBorderCallout1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83590D6-1110-54DC-4449-E692D6319891}"/>
                </a:ext>
              </a:extLst>
            </p:cNvPr>
            <p:cNvSpPr txBox="1"/>
            <p:nvPr/>
          </p:nvSpPr>
          <p:spPr>
            <a:xfrm>
              <a:off x="6777324" y="1882602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P047-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CCF7B84-DE70-39C0-8849-463FB429EB0E}"/>
                </a:ext>
              </a:extLst>
            </p:cNvPr>
            <p:cNvSpPr txBox="1"/>
            <p:nvPr/>
          </p:nvSpPr>
          <p:spPr>
            <a:xfrm>
              <a:off x="6772841" y="2519912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P048+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054312C-350A-DAE7-9C11-0A57EAC21FAA}"/>
                </a:ext>
              </a:extLst>
            </p:cNvPr>
            <p:cNvSpPr txBox="1"/>
            <p:nvPr/>
          </p:nvSpPr>
          <p:spPr>
            <a:xfrm>
              <a:off x="6759394" y="2384836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P126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2" name="Callout: Line with Border and Accent Bar 1">
              <a:extLst>
                <a:ext uri="{FF2B5EF4-FFF2-40B4-BE49-F238E27FC236}">
                  <a16:creationId xmlns:a16="http://schemas.microsoft.com/office/drawing/2014/main" id="{02DDB577-3A99-B283-F3CA-C49B3CF74D52}"/>
                </a:ext>
              </a:extLst>
            </p:cNvPr>
            <p:cNvSpPr/>
            <p:nvPr/>
          </p:nvSpPr>
          <p:spPr>
            <a:xfrm rot="16200000">
              <a:off x="7199341" y="4268305"/>
              <a:ext cx="342671" cy="295836"/>
            </a:xfrm>
            <a:prstGeom prst="accentBorderCallout1">
              <a:avLst>
                <a:gd name="adj1" fmla="val 18750"/>
                <a:gd name="adj2" fmla="val -8333"/>
                <a:gd name="adj3" fmla="val -46728"/>
                <a:gd name="adj4" fmla="val -12666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39F4748-7AFF-4068-F0B9-546123184B38}"/>
                </a:ext>
              </a:extLst>
            </p:cNvPr>
            <p:cNvSpPr txBox="1"/>
            <p:nvPr/>
          </p:nvSpPr>
          <p:spPr>
            <a:xfrm>
              <a:off x="6544142" y="4425162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</a:t>
              </a:r>
              <a:r>
                <a:rPr lang="en-US" sz="1100" b="1">
                  <a:solidFill>
                    <a:srgbClr val="FF0000"/>
                  </a:solidFill>
                </a:rPr>
                <a:t>: P044-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6B06E6B-A34B-EC2A-F463-E33BEBC643BA}"/>
                </a:ext>
              </a:extLst>
            </p:cNvPr>
            <p:cNvSpPr txBox="1"/>
            <p:nvPr/>
          </p:nvSpPr>
          <p:spPr>
            <a:xfrm>
              <a:off x="6527334" y="4280910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</a:t>
              </a:r>
              <a:r>
                <a:rPr lang="en-US" sz="1100" b="1">
                  <a:solidFill>
                    <a:srgbClr val="FF0000"/>
                  </a:solidFill>
                </a:rPr>
                <a:t>: P124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86464E2-3B95-C317-6BA7-FC40F632B180}"/>
                </a:ext>
              </a:extLst>
            </p:cNvPr>
            <p:cNvSpPr txBox="1"/>
            <p:nvPr/>
          </p:nvSpPr>
          <p:spPr>
            <a:xfrm>
              <a:off x="6007424" y="482619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In: P05E +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596B7EE-6F90-97B1-3C92-850A3F413F54}"/>
                </a:ext>
              </a:extLst>
            </p:cNvPr>
            <p:cNvSpPr txBox="1"/>
            <p:nvPr/>
          </p:nvSpPr>
          <p:spPr>
            <a:xfrm>
              <a:off x="5999581" y="310659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Out: P16A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AAC83C5-175E-66C9-0C2E-0D1E7BD5C6FC}"/>
                </a:ext>
              </a:extLst>
            </p:cNvPr>
            <p:cNvSpPr txBox="1"/>
            <p:nvPr/>
          </p:nvSpPr>
          <p:spPr>
            <a:xfrm>
              <a:off x="6007423" y="88170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In: P05D -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E109419-B48B-8AE7-70B8-A4D89D2EABCC}"/>
                </a:ext>
              </a:extLst>
            </p:cNvPr>
            <p:cNvSpPr txBox="1"/>
            <p:nvPr/>
          </p:nvSpPr>
          <p:spPr>
            <a:xfrm>
              <a:off x="1786142" y="1369162"/>
              <a:ext cx="9671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Det:M6616 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06DFED9-638F-0ED0-D027-FAE061E89F48}"/>
                </a:ext>
              </a:extLst>
            </p:cNvPr>
            <p:cNvSpPr txBox="1"/>
            <p:nvPr/>
          </p:nvSpPr>
          <p:spPr>
            <a:xfrm>
              <a:off x="1787264" y="919295"/>
              <a:ext cx="7789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Vac: P160</a:t>
              </a:r>
            </a:p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Air: P16B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5DD444B-3ECC-519C-5D5B-31AAA7296E53}"/>
                </a:ext>
              </a:extLst>
            </p:cNvPr>
            <p:cNvSpPr txBox="1"/>
            <p:nvPr/>
          </p:nvSpPr>
          <p:spPr>
            <a:xfrm>
              <a:off x="4170753" y="1369161"/>
              <a:ext cx="9671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Det:M6617 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D5D15B4-2671-B2C9-6066-12F11D52C799}"/>
                </a:ext>
              </a:extLst>
            </p:cNvPr>
            <p:cNvSpPr txBox="1"/>
            <p:nvPr/>
          </p:nvSpPr>
          <p:spPr>
            <a:xfrm>
              <a:off x="4171875" y="919294"/>
              <a:ext cx="7789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Vac: P162</a:t>
              </a:r>
            </a:p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Air: P16B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DAFA426-5ABB-0B10-6D1A-DCDB18AD89AC}"/>
                </a:ext>
              </a:extLst>
            </p:cNvPr>
            <p:cNvSpPr txBox="1"/>
            <p:nvPr/>
          </p:nvSpPr>
          <p:spPr>
            <a:xfrm>
              <a:off x="6340212" y="1369160"/>
              <a:ext cx="9671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Det:M6618 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97CE4EF-20BE-40EA-46D4-CBBA3C447270}"/>
                </a:ext>
              </a:extLst>
            </p:cNvPr>
            <p:cNvSpPr txBox="1"/>
            <p:nvPr/>
          </p:nvSpPr>
          <p:spPr>
            <a:xfrm>
              <a:off x="6341334" y="919293"/>
              <a:ext cx="7789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Vac: P164</a:t>
              </a:r>
            </a:p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Air: P16B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4AF4F28-F05F-2EA3-4EC8-B16DF57DF2B3}"/>
                </a:ext>
              </a:extLst>
            </p:cNvPr>
            <p:cNvSpPr txBox="1"/>
            <p:nvPr/>
          </p:nvSpPr>
          <p:spPr>
            <a:xfrm>
              <a:off x="8742754" y="1369159"/>
              <a:ext cx="9671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Det:M6619 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34E4365-B2D7-9DE6-149D-94AF581B11B3}"/>
                </a:ext>
              </a:extLst>
            </p:cNvPr>
            <p:cNvSpPr txBox="1"/>
            <p:nvPr/>
          </p:nvSpPr>
          <p:spPr>
            <a:xfrm>
              <a:off x="8743876" y="919292"/>
              <a:ext cx="7789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Vac: P166</a:t>
              </a:r>
            </a:p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Air: P16B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5B70906-F5B5-9171-65E1-9C0A57C11DC2}"/>
                </a:ext>
              </a:extLst>
            </p:cNvPr>
            <p:cNvSpPr txBox="1"/>
            <p:nvPr/>
          </p:nvSpPr>
          <p:spPr>
            <a:xfrm>
              <a:off x="11046684" y="1369159"/>
              <a:ext cx="9671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Det:M661A 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4AAC558-5CF4-4B43-231C-451B4489DB70}"/>
                </a:ext>
              </a:extLst>
            </p:cNvPr>
            <p:cNvSpPr txBox="1"/>
            <p:nvPr/>
          </p:nvSpPr>
          <p:spPr>
            <a:xfrm>
              <a:off x="11047806" y="919292"/>
              <a:ext cx="7789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Vac: P168</a:t>
              </a:r>
            </a:p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Air: P16B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92CB3BE-5CD5-69D6-03B1-EC15BDE9FF72}"/>
                </a:ext>
              </a:extLst>
            </p:cNvPr>
            <p:cNvSpPr txBox="1"/>
            <p:nvPr/>
          </p:nvSpPr>
          <p:spPr>
            <a:xfrm>
              <a:off x="800565" y="338340"/>
              <a:ext cx="27763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M6616    M6617     M6618   M6619     M661A </a:t>
              </a:r>
            </a:p>
          </p:txBody>
        </p:sp>
        <p:sp>
          <p:nvSpPr>
            <p:cNvPr id="82" name="Flowchart: Internal Storage 81">
              <a:extLst>
                <a:ext uri="{FF2B5EF4-FFF2-40B4-BE49-F238E27FC236}">
                  <a16:creationId xmlns:a16="http://schemas.microsoft.com/office/drawing/2014/main" id="{CC730F7E-684E-A954-AAA2-DD420D5D5C72}"/>
                </a:ext>
              </a:extLst>
            </p:cNvPr>
            <p:cNvSpPr/>
            <p:nvPr/>
          </p:nvSpPr>
          <p:spPr>
            <a:xfrm>
              <a:off x="132738" y="6362919"/>
              <a:ext cx="360226" cy="229868"/>
            </a:xfrm>
            <a:prstGeom prst="flowChartInternalStorag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49C5C3C-6ED7-ECC1-CF4B-077DE8B61D39}"/>
                </a:ext>
              </a:extLst>
            </p:cNvPr>
            <p:cNvSpPr txBox="1"/>
            <p:nvPr/>
          </p:nvSpPr>
          <p:spPr>
            <a:xfrm>
              <a:off x="420981" y="6408131"/>
              <a:ext cx="7789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0000"/>
                  </a:solidFill>
                </a:rPr>
                <a:t>Vac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2088BE0-A56C-F953-9CCA-8E832BC4B651}"/>
                </a:ext>
              </a:extLst>
            </p:cNvPr>
            <p:cNvSpPr txBox="1"/>
            <p:nvPr/>
          </p:nvSpPr>
          <p:spPr>
            <a:xfrm>
              <a:off x="1045710" y="6611167"/>
              <a:ext cx="36813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>
                  <a:solidFill>
                    <a:srgbClr val="FF0000"/>
                  </a:solidFill>
                </a:rPr>
                <a:t>Mx           </a:t>
              </a:r>
              <a:r>
                <a:rPr lang="en-US" sz="1100" b="1" dirty="0">
                  <a:solidFill>
                    <a:srgbClr val="FF0000"/>
                  </a:solidFill>
                </a:rPr>
                <a:t>M6614     M6613    M6612    </a:t>
              </a:r>
              <a:r>
                <a:rPr lang="en-US" sz="1100" b="1">
                  <a:solidFill>
                    <a:srgbClr val="FF0000"/>
                  </a:solidFill>
                </a:rPr>
                <a:t>M6611    Mx 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AAB2B1-4DFE-5D1D-38E7-EB6A70C6C8FF}"/>
                </a:ext>
              </a:extLst>
            </p:cNvPr>
            <p:cNvSpPr txBox="1"/>
            <p:nvPr/>
          </p:nvSpPr>
          <p:spPr>
            <a:xfrm>
              <a:off x="1071255" y="3991825"/>
              <a:ext cx="9649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Det: M6614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4CE256E-B041-6157-2A5F-8997445758E0}"/>
                </a:ext>
              </a:extLst>
            </p:cNvPr>
            <p:cNvSpPr txBox="1"/>
            <p:nvPr/>
          </p:nvSpPr>
          <p:spPr>
            <a:xfrm>
              <a:off x="1072377" y="3685390"/>
              <a:ext cx="7789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Vac: P158</a:t>
              </a:r>
            </a:p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Air: P159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E2AE316-90D1-9C62-5C17-22F9E4B6F3D2}"/>
                </a:ext>
              </a:extLst>
            </p:cNvPr>
            <p:cNvSpPr txBox="1"/>
            <p:nvPr/>
          </p:nvSpPr>
          <p:spPr>
            <a:xfrm>
              <a:off x="10677142" y="3993789"/>
              <a:ext cx="8849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Det:M6611 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CF71BBC7-C36D-C388-1290-A1CC2A932BCE}"/>
                </a:ext>
              </a:extLst>
            </p:cNvPr>
            <p:cNvSpPr txBox="1"/>
            <p:nvPr/>
          </p:nvSpPr>
          <p:spPr>
            <a:xfrm>
              <a:off x="10678265" y="3696319"/>
              <a:ext cx="7789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Vac: P140</a:t>
              </a:r>
            </a:p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Air: P141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5AE4647-2380-437D-721E-F54CA1B193D9}"/>
                </a:ext>
              </a:extLst>
            </p:cNvPr>
            <p:cNvSpPr txBox="1"/>
            <p:nvPr/>
          </p:nvSpPr>
          <p:spPr>
            <a:xfrm>
              <a:off x="7525127" y="3996842"/>
              <a:ext cx="9188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Det:M6612 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645DCEE-B999-333D-DC46-72635ADACC5A}"/>
                </a:ext>
              </a:extLst>
            </p:cNvPr>
            <p:cNvSpPr txBox="1"/>
            <p:nvPr/>
          </p:nvSpPr>
          <p:spPr>
            <a:xfrm>
              <a:off x="7526250" y="3708337"/>
              <a:ext cx="7789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Vac: P146</a:t>
              </a:r>
            </a:p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Air: P147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CA11A962-7190-087F-C9F6-438BA774EF28}"/>
                </a:ext>
              </a:extLst>
            </p:cNvPr>
            <p:cNvSpPr txBox="1"/>
            <p:nvPr/>
          </p:nvSpPr>
          <p:spPr>
            <a:xfrm>
              <a:off x="3881016" y="3996384"/>
              <a:ext cx="10213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Det: M6613 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6E091E5-6B76-B7AE-D105-7645E9168418}"/>
                </a:ext>
              </a:extLst>
            </p:cNvPr>
            <p:cNvSpPr txBox="1"/>
            <p:nvPr/>
          </p:nvSpPr>
          <p:spPr>
            <a:xfrm>
              <a:off x="3887764" y="3699362"/>
              <a:ext cx="7789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Vac: P150</a:t>
              </a:r>
            </a:p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Air: P151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77BAB85-2715-C8B8-5AEB-4A05DCC4CA44}"/>
                </a:ext>
              </a:extLst>
            </p:cNvPr>
            <p:cNvSpPr txBox="1"/>
            <p:nvPr/>
          </p:nvSpPr>
          <p:spPr>
            <a:xfrm>
              <a:off x="884864" y="103667"/>
              <a:ext cx="4297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1st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2F1A5B0-D73C-F0DD-E8F1-680781903743}"/>
                </a:ext>
              </a:extLst>
            </p:cNvPr>
            <p:cNvSpPr txBox="1"/>
            <p:nvPr/>
          </p:nvSpPr>
          <p:spPr>
            <a:xfrm>
              <a:off x="1413224" y="95346"/>
              <a:ext cx="4297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2nd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586C16D-03F4-EDF8-5672-9C9DD2BF8D05}"/>
                </a:ext>
              </a:extLst>
            </p:cNvPr>
            <p:cNvSpPr txBox="1"/>
            <p:nvPr/>
          </p:nvSpPr>
          <p:spPr>
            <a:xfrm>
              <a:off x="1942772" y="94889"/>
              <a:ext cx="4297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3rd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C088552-F8DD-DEA2-124A-EA99D0DC916C}"/>
                </a:ext>
              </a:extLst>
            </p:cNvPr>
            <p:cNvSpPr txBox="1"/>
            <p:nvPr/>
          </p:nvSpPr>
          <p:spPr>
            <a:xfrm>
              <a:off x="2472320" y="85002"/>
              <a:ext cx="4297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4th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1E50468-2D75-BAA8-2027-3ED7B394F6FB}"/>
                </a:ext>
              </a:extLst>
            </p:cNvPr>
            <p:cNvSpPr txBox="1"/>
            <p:nvPr/>
          </p:nvSpPr>
          <p:spPr>
            <a:xfrm>
              <a:off x="3044694" y="85695"/>
              <a:ext cx="4297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5th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18E4487-7038-D64C-4956-4F0CB50250FA}"/>
                </a:ext>
              </a:extLst>
            </p:cNvPr>
            <p:cNvSpPr txBox="1"/>
            <p:nvPr/>
          </p:nvSpPr>
          <p:spPr>
            <a:xfrm>
              <a:off x="1709721" y="6388177"/>
              <a:ext cx="4297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1st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74AED92-46A6-CC57-3CC5-1FC2621A32D8}"/>
                </a:ext>
              </a:extLst>
            </p:cNvPr>
            <p:cNvSpPr txBox="1"/>
            <p:nvPr/>
          </p:nvSpPr>
          <p:spPr>
            <a:xfrm>
              <a:off x="2238081" y="6388821"/>
              <a:ext cx="4297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2nd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36F5094-E50E-576A-AFEE-713A6E727176}"/>
                </a:ext>
              </a:extLst>
            </p:cNvPr>
            <p:cNvSpPr txBox="1"/>
            <p:nvPr/>
          </p:nvSpPr>
          <p:spPr>
            <a:xfrm>
              <a:off x="2767629" y="6379399"/>
              <a:ext cx="4297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3rd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7C95044-1F0A-3B72-F265-39103EEF2DC6}"/>
                </a:ext>
              </a:extLst>
            </p:cNvPr>
            <p:cNvSpPr txBox="1"/>
            <p:nvPr/>
          </p:nvSpPr>
          <p:spPr>
            <a:xfrm>
              <a:off x="3297177" y="6378477"/>
              <a:ext cx="4297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>
                  <a:solidFill>
                    <a:srgbClr val="FFFF00"/>
                  </a:solidFill>
                </a:rPr>
                <a:t>4th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5A8CF06-8C36-4F71-766B-767B8E943B47}"/>
                </a:ext>
              </a:extLst>
            </p:cNvPr>
            <p:cNvSpPr txBox="1"/>
            <p:nvPr/>
          </p:nvSpPr>
          <p:spPr>
            <a:xfrm rot="5400000">
              <a:off x="7077816" y="4395886"/>
              <a:ext cx="60373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SUPPORT</a:t>
              </a:r>
              <a:endParaRPr lang="en-US" sz="600" b="1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703953B-0293-5F20-91B9-0714595CE6C5}"/>
                </a:ext>
              </a:extLst>
            </p:cNvPr>
            <p:cNvSpPr txBox="1"/>
            <p:nvPr/>
          </p:nvSpPr>
          <p:spPr>
            <a:xfrm>
              <a:off x="7493324" y="4628225"/>
              <a:ext cx="45355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SPANK</a:t>
              </a:r>
              <a:endParaRPr lang="en-US" sz="600" b="1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AFAA5B9-D505-EF69-8AF8-1D5D84F00DFE}"/>
                </a:ext>
              </a:extLst>
            </p:cNvPr>
            <p:cNvSpPr txBox="1"/>
            <p:nvPr/>
          </p:nvSpPr>
          <p:spPr>
            <a:xfrm>
              <a:off x="6688472" y="3936558"/>
              <a:ext cx="6229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ALIGN SIDE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FD98EC8-557C-41D2-CC19-2D43819AC399}"/>
                </a:ext>
              </a:extLst>
            </p:cNvPr>
            <p:cNvSpPr txBox="1"/>
            <p:nvPr/>
          </p:nvSpPr>
          <p:spPr>
            <a:xfrm rot="5400000">
              <a:off x="7741046" y="3063704"/>
              <a:ext cx="6229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ALIGN FPCB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298029C-6E21-2C45-1D65-B6BEB31CA92B}"/>
                </a:ext>
              </a:extLst>
            </p:cNvPr>
            <p:cNvSpPr txBox="1"/>
            <p:nvPr/>
          </p:nvSpPr>
          <p:spPr>
            <a:xfrm>
              <a:off x="9981642" y="3932385"/>
              <a:ext cx="6229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ALIGN SIDE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73C7239-0D15-E5C4-072D-D1EC137AC277}"/>
                </a:ext>
              </a:extLst>
            </p:cNvPr>
            <p:cNvSpPr txBox="1"/>
            <p:nvPr/>
          </p:nvSpPr>
          <p:spPr>
            <a:xfrm rot="5400000">
              <a:off x="10566481" y="3088143"/>
              <a:ext cx="6229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ALIGN FPCB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E2A7E0E-2FF1-9FFC-C681-1D74327A57F3}"/>
                </a:ext>
              </a:extLst>
            </p:cNvPr>
            <p:cNvSpPr txBox="1"/>
            <p:nvPr/>
          </p:nvSpPr>
          <p:spPr>
            <a:xfrm rot="5400000">
              <a:off x="7303528" y="2182949"/>
              <a:ext cx="6229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CLAMP TOP L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0456646-5E21-FD53-F3EF-3E31EBC9B97F}"/>
                </a:ext>
              </a:extLst>
            </p:cNvPr>
            <p:cNvSpPr txBox="1"/>
            <p:nvPr/>
          </p:nvSpPr>
          <p:spPr>
            <a:xfrm rot="5400000">
              <a:off x="8102342" y="2196853"/>
              <a:ext cx="6229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CLAMP TOP R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633C0C8-F433-5457-10B7-B3B8C4D3FE44}"/>
                </a:ext>
              </a:extLst>
            </p:cNvPr>
            <p:cNvSpPr txBox="1"/>
            <p:nvPr/>
          </p:nvSpPr>
          <p:spPr>
            <a:xfrm rot="5400000">
              <a:off x="10881065" y="2165524"/>
              <a:ext cx="62295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CLAMP TOP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599A083-4A3A-F6B8-A184-53E112338117}"/>
                </a:ext>
              </a:extLst>
            </p:cNvPr>
            <p:cNvSpPr txBox="1"/>
            <p:nvPr/>
          </p:nvSpPr>
          <p:spPr>
            <a:xfrm rot="5400000">
              <a:off x="10981419" y="5525585"/>
              <a:ext cx="55480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MANDREL 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5CFF998-3018-4F71-5032-81F2CAE1B1E7}"/>
                </a:ext>
              </a:extLst>
            </p:cNvPr>
            <p:cNvSpPr txBox="1"/>
            <p:nvPr/>
          </p:nvSpPr>
          <p:spPr>
            <a:xfrm>
              <a:off x="4450423" y="3135546"/>
              <a:ext cx="4456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ALIGN </a:t>
              </a:r>
            </a:p>
            <a:p>
              <a:pPr algn="just"/>
              <a:r>
                <a:rPr lang="en-US" sz="600" b="1"/>
                <a:t>FPCB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770502D-E8ED-F0ED-939E-16E4E2A4FDA7}"/>
                </a:ext>
              </a:extLst>
            </p:cNvPr>
            <p:cNvSpPr txBox="1"/>
            <p:nvPr/>
          </p:nvSpPr>
          <p:spPr>
            <a:xfrm>
              <a:off x="4749455" y="2837343"/>
              <a:ext cx="445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ALIGN</a:t>
              </a:r>
            </a:p>
            <a:p>
              <a:pPr algn="just"/>
              <a:r>
                <a:rPr lang="en-US" sz="600" b="1"/>
                <a:t>SUB </a:t>
              </a:r>
            </a:p>
            <a:p>
              <a:pPr algn="just"/>
              <a:r>
                <a:rPr lang="en-US" sz="600" b="1"/>
                <a:t>FPCB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E428019-41D2-9114-5250-D4C4FECFD0B6}"/>
                </a:ext>
              </a:extLst>
            </p:cNvPr>
            <p:cNvSpPr txBox="1"/>
            <p:nvPr/>
          </p:nvSpPr>
          <p:spPr>
            <a:xfrm rot="5400000">
              <a:off x="3785788" y="4510908"/>
              <a:ext cx="62116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SUPPORT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4594252-4B2D-7D51-4950-83C80C055A28}"/>
                </a:ext>
              </a:extLst>
            </p:cNvPr>
            <p:cNvSpPr txBox="1"/>
            <p:nvPr/>
          </p:nvSpPr>
          <p:spPr>
            <a:xfrm>
              <a:off x="4956992" y="3639511"/>
              <a:ext cx="4456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ALIGN </a:t>
              </a:r>
            </a:p>
            <a:p>
              <a:pPr algn="just"/>
              <a:r>
                <a:rPr lang="en-US" sz="600" b="1"/>
                <a:t>SIDE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D653AB1-EE8F-614C-F041-16CF4FCDAFE9}"/>
                </a:ext>
              </a:extLst>
            </p:cNvPr>
            <p:cNvSpPr txBox="1"/>
            <p:nvPr/>
          </p:nvSpPr>
          <p:spPr>
            <a:xfrm>
              <a:off x="1693370" y="3084747"/>
              <a:ext cx="4456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ALIGN </a:t>
              </a:r>
            </a:p>
            <a:p>
              <a:pPr algn="just"/>
              <a:r>
                <a:rPr lang="en-US" sz="600" b="1"/>
                <a:t>FPCB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582EA61-9DEA-3D42-A5EE-886FA5199D74}"/>
                </a:ext>
              </a:extLst>
            </p:cNvPr>
            <p:cNvSpPr txBox="1"/>
            <p:nvPr/>
          </p:nvSpPr>
          <p:spPr>
            <a:xfrm>
              <a:off x="2010867" y="2814254"/>
              <a:ext cx="445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ALIGN</a:t>
              </a:r>
            </a:p>
            <a:p>
              <a:pPr algn="just"/>
              <a:r>
                <a:rPr lang="en-US" sz="600" b="1"/>
                <a:t>SUB </a:t>
              </a:r>
            </a:p>
            <a:p>
              <a:pPr algn="just"/>
              <a:r>
                <a:rPr lang="en-US" sz="600" b="1"/>
                <a:t>FPCB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D88F7CC-BC2D-0A7C-FE6F-F3A250EA882A}"/>
                </a:ext>
              </a:extLst>
            </p:cNvPr>
            <p:cNvSpPr txBox="1"/>
            <p:nvPr/>
          </p:nvSpPr>
          <p:spPr>
            <a:xfrm>
              <a:off x="313666" y="3634314"/>
              <a:ext cx="4456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ALIGN </a:t>
              </a:r>
            </a:p>
            <a:p>
              <a:pPr algn="just"/>
              <a:r>
                <a:rPr lang="en-US" sz="600" b="1"/>
                <a:t>SIDE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A9055F8-CEF7-E7C5-67D0-D0A5BDA8CCA8}"/>
                </a:ext>
              </a:extLst>
            </p:cNvPr>
            <p:cNvSpPr txBox="1"/>
            <p:nvPr/>
          </p:nvSpPr>
          <p:spPr>
            <a:xfrm>
              <a:off x="1081896" y="4305004"/>
              <a:ext cx="4456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600" b="1"/>
                <a:t>PUNCH</a:t>
              </a:r>
            </a:p>
            <a:p>
              <a:pPr algn="just"/>
              <a:r>
                <a:rPr lang="en-US" sz="600" b="1"/>
                <a:t>SIDE</a:t>
              </a: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E61D0E10-CC93-9286-69DD-56ADB74B72F6}"/>
              </a:ext>
            </a:extLst>
          </p:cNvPr>
          <p:cNvSpPr txBox="1"/>
          <p:nvPr/>
        </p:nvSpPr>
        <p:spPr>
          <a:xfrm rot="5400000">
            <a:off x="7891855" y="5530204"/>
            <a:ext cx="55480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MANDREL </a:t>
            </a:r>
          </a:p>
        </p:txBody>
      </p:sp>
    </p:spTree>
    <p:extLst>
      <p:ext uri="{BB962C8B-B14F-4D97-AF65-F5344CB8AC3E}">
        <p14:creationId xmlns:p14="http://schemas.microsoft.com/office/powerpoint/2010/main" val="1448324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7D3A3-8551-A738-ABE1-DFA68D54F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60F16FCD-18FC-9F6B-9CE7-7C7449E2BE78}"/>
              </a:ext>
            </a:extLst>
          </p:cNvPr>
          <p:cNvSpPr/>
          <p:nvPr/>
        </p:nvSpPr>
        <p:spPr>
          <a:xfrm>
            <a:off x="7365217" y="3566041"/>
            <a:ext cx="1426576" cy="69280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7172DE3-5F65-FA34-4A92-1FF73B4BFF8F}"/>
              </a:ext>
            </a:extLst>
          </p:cNvPr>
          <p:cNvCxnSpPr/>
          <p:nvPr/>
        </p:nvCxnSpPr>
        <p:spPr>
          <a:xfrm>
            <a:off x="-8965" y="4262726"/>
            <a:ext cx="12192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89AB61-3BB7-4FED-D925-BD3947C8079E}"/>
              </a:ext>
            </a:extLst>
          </p:cNvPr>
          <p:cNvSpPr/>
          <p:nvPr/>
        </p:nvSpPr>
        <p:spPr>
          <a:xfrm>
            <a:off x="10701622" y="3563481"/>
            <a:ext cx="1048871" cy="6589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llout: Line with Border and Accent Bar 9">
            <a:extLst>
              <a:ext uri="{FF2B5EF4-FFF2-40B4-BE49-F238E27FC236}">
                <a16:creationId xmlns:a16="http://schemas.microsoft.com/office/drawing/2014/main" id="{3FEB066C-4142-C4D7-DCC1-41312155F0DF}"/>
              </a:ext>
            </a:extLst>
          </p:cNvPr>
          <p:cNvSpPr/>
          <p:nvPr/>
        </p:nvSpPr>
        <p:spPr>
          <a:xfrm rot="5400000">
            <a:off x="10588184" y="2990606"/>
            <a:ext cx="582707" cy="303071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llout: Line with Border and Accent Bar 10">
            <a:extLst>
              <a:ext uri="{FF2B5EF4-FFF2-40B4-BE49-F238E27FC236}">
                <a16:creationId xmlns:a16="http://schemas.microsoft.com/office/drawing/2014/main" id="{6F08CD76-5A9A-6A71-146A-3E192C1F53AA}"/>
              </a:ext>
            </a:extLst>
          </p:cNvPr>
          <p:cNvSpPr/>
          <p:nvPr/>
        </p:nvSpPr>
        <p:spPr>
          <a:xfrm>
            <a:off x="10031510" y="3881729"/>
            <a:ext cx="596156" cy="279637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llout: Line with Border and Accent Bar 17">
            <a:extLst>
              <a:ext uri="{FF2B5EF4-FFF2-40B4-BE49-F238E27FC236}">
                <a16:creationId xmlns:a16="http://schemas.microsoft.com/office/drawing/2014/main" id="{358A4C13-0075-238B-6F21-EAFA42BC6080}"/>
              </a:ext>
            </a:extLst>
          </p:cNvPr>
          <p:cNvSpPr/>
          <p:nvPr/>
        </p:nvSpPr>
        <p:spPr>
          <a:xfrm rot="5400000">
            <a:off x="10822641" y="2180676"/>
            <a:ext cx="726145" cy="309283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llout: Bent Line 18">
            <a:extLst>
              <a:ext uri="{FF2B5EF4-FFF2-40B4-BE49-F238E27FC236}">
                <a16:creationId xmlns:a16="http://schemas.microsoft.com/office/drawing/2014/main" id="{FCE1102F-7E56-BC0A-6A86-37ED3B4AE2DE}"/>
              </a:ext>
            </a:extLst>
          </p:cNvPr>
          <p:cNvSpPr/>
          <p:nvPr/>
        </p:nvSpPr>
        <p:spPr>
          <a:xfrm>
            <a:off x="10031509" y="4935085"/>
            <a:ext cx="1718983" cy="430303"/>
          </a:xfrm>
          <a:prstGeom prst="borderCallout2">
            <a:avLst>
              <a:gd name="adj1" fmla="val 18750"/>
              <a:gd name="adj2" fmla="val -3497"/>
              <a:gd name="adj3" fmla="val 18750"/>
              <a:gd name="adj4" fmla="val -16667"/>
              <a:gd name="adj5" fmla="val 75000"/>
              <a:gd name="adj6" fmla="val -1694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51388D47-2A4F-5CBD-6DB4-22CF37E0F5E1}"/>
              </a:ext>
            </a:extLst>
          </p:cNvPr>
          <p:cNvSpPr/>
          <p:nvPr/>
        </p:nvSpPr>
        <p:spPr>
          <a:xfrm>
            <a:off x="10979526" y="4294105"/>
            <a:ext cx="564777" cy="106680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allout: Line with Border and Accent Bar 21">
            <a:extLst>
              <a:ext uri="{FF2B5EF4-FFF2-40B4-BE49-F238E27FC236}">
                <a16:creationId xmlns:a16="http://schemas.microsoft.com/office/drawing/2014/main" id="{F78A481C-781C-2259-2F00-94091E027E3A}"/>
              </a:ext>
            </a:extLst>
          </p:cNvPr>
          <p:cNvSpPr/>
          <p:nvPr/>
        </p:nvSpPr>
        <p:spPr>
          <a:xfrm rot="16200000">
            <a:off x="10930222" y="5560369"/>
            <a:ext cx="632013" cy="295836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A4B910-25EE-9053-AD0C-4B5371612D3E}"/>
              </a:ext>
            </a:extLst>
          </p:cNvPr>
          <p:cNvSpPr txBox="1"/>
          <p:nvPr/>
        </p:nvSpPr>
        <p:spPr>
          <a:xfrm>
            <a:off x="11286569" y="1882602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0000"/>
                </a:solidFill>
              </a:rPr>
              <a:t>In: P060-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CA3394-267D-D295-760C-06ED851CBAF8}"/>
              </a:ext>
            </a:extLst>
          </p:cNvPr>
          <p:cNvSpPr txBox="1"/>
          <p:nvPr/>
        </p:nvSpPr>
        <p:spPr>
          <a:xfrm>
            <a:off x="11282086" y="2519912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P061+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92D0AD-B3F7-E2CD-FEB3-7B5816FA86EE}"/>
              </a:ext>
            </a:extLst>
          </p:cNvPr>
          <p:cNvSpPr txBox="1"/>
          <p:nvPr/>
        </p:nvSpPr>
        <p:spPr>
          <a:xfrm>
            <a:off x="11268639" y="2384836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P145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A8D9B0-FD10-C4C7-627C-DF708F5E545D}"/>
              </a:ext>
            </a:extLst>
          </p:cNvPr>
          <p:cNvSpPr txBox="1"/>
          <p:nvPr/>
        </p:nvSpPr>
        <p:spPr>
          <a:xfrm>
            <a:off x="11010903" y="3245027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P08C+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535874-08CE-6BC8-5A7B-73DAF9C45526}"/>
              </a:ext>
            </a:extLst>
          </p:cNvPr>
          <p:cNvSpPr txBox="1"/>
          <p:nvPr/>
        </p:nvSpPr>
        <p:spPr>
          <a:xfrm>
            <a:off x="11003060" y="3099957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P15A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C1C64D-1F8B-524E-12F5-A20E56B7C102}"/>
              </a:ext>
            </a:extLst>
          </p:cNvPr>
          <p:cNvSpPr txBox="1"/>
          <p:nvPr/>
        </p:nvSpPr>
        <p:spPr>
          <a:xfrm rot="16200000">
            <a:off x="9663852" y="3388157"/>
            <a:ext cx="834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P15B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80DEB9-CB29-D9AD-BFA3-9750CF769704}"/>
              </a:ext>
            </a:extLst>
          </p:cNvPr>
          <p:cNvSpPr txBox="1"/>
          <p:nvPr/>
        </p:nvSpPr>
        <p:spPr>
          <a:xfrm rot="16200000">
            <a:off x="9813809" y="3388156"/>
            <a:ext cx="834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P08D+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0BD1F2-7BBB-1BD9-462C-C7296E962AFC}"/>
              </a:ext>
            </a:extLst>
          </p:cNvPr>
          <p:cNvSpPr txBox="1"/>
          <p:nvPr/>
        </p:nvSpPr>
        <p:spPr>
          <a:xfrm>
            <a:off x="11331395" y="5842760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P066-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558F1E-D4F9-C0D1-9643-F9E95D0A8731}"/>
              </a:ext>
            </a:extLst>
          </p:cNvPr>
          <p:cNvSpPr txBox="1"/>
          <p:nvPr/>
        </p:nvSpPr>
        <p:spPr>
          <a:xfrm>
            <a:off x="11323552" y="5697693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P144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57E3EB-7F62-028A-7F86-B10C5F474732}"/>
              </a:ext>
            </a:extLst>
          </p:cNvPr>
          <p:cNvSpPr txBox="1"/>
          <p:nvPr/>
        </p:nvSpPr>
        <p:spPr>
          <a:xfrm>
            <a:off x="10029267" y="5077702"/>
            <a:ext cx="1281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FF00"/>
                </a:solidFill>
              </a:rPr>
              <a:t>Axis#13</a:t>
            </a:r>
            <a:endParaRPr lang="en-US" sz="1100" b="1" dirty="0">
              <a:solidFill>
                <a:srgbClr val="FFFF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310653-709F-B7A0-1B95-306372145AC3}"/>
              </a:ext>
            </a:extLst>
          </p:cNvPr>
          <p:cNvSpPr txBox="1"/>
          <p:nvPr/>
        </p:nvSpPr>
        <p:spPr>
          <a:xfrm>
            <a:off x="10972801" y="4709846"/>
            <a:ext cx="681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FF00"/>
                </a:solidFill>
              </a:rPr>
              <a:t>Axis#11</a:t>
            </a:r>
            <a:endParaRPr lang="en-US" sz="1100" b="1" dirty="0">
              <a:solidFill>
                <a:srgbClr val="FFFF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9036F7-1824-2DE1-2FB5-B6CB6B3FCDA0}"/>
              </a:ext>
            </a:extLst>
          </p:cNvPr>
          <p:cNvSpPr txBox="1"/>
          <p:nvPr/>
        </p:nvSpPr>
        <p:spPr>
          <a:xfrm>
            <a:off x="10894361" y="3518030"/>
            <a:ext cx="954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L</a:t>
            </a:r>
            <a:r>
              <a:rPr lang="en-US" sz="1200" b="1"/>
              <a:t>_</a:t>
            </a:r>
            <a:r>
              <a:rPr lang="en-US" sz="1200" b="1" dirty="0"/>
              <a:t>1</a:t>
            </a:r>
            <a:r>
              <a:rPr lang="en-US" sz="1200" b="1" baseline="30000" dirty="0"/>
              <a:t>st Table</a:t>
            </a:r>
            <a:r>
              <a:rPr lang="en-US" sz="1200" b="1" dirty="0"/>
              <a:t>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E73097B0-10D5-1304-2A69-18B4FE617916}"/>
              </a:ext>
            </a:extLst>
          </p:cNvPr>
          <p:cNvSpPr/>
          <p:nvPr/>
        </p:nvSpPr>
        <p:spPr>
          <a:xfrm>
            <a:off x="3911723" y="3564976"/>
            <a:ext cx="1048871" cy="6589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allout: Line with Border and Accent Bar 59">
            <a:extLst>
              <a:ext uri="{FF2B5EF4-FFF2-40B4-BE49-F238E27FC236}">
                <a16:creationId xmlns:a16="http://schemas.microsoft.com/office/drawing/2014/main" id="{8B126D6D-FF9B-A5F4-0D9F-043B9EA05E62}"/>
              </a:ext>
            </a:extLst>
          </p:cNvPr>
          <p:cNvSpPr/>
          <p:nvPr/>
        </p:nvSpPr>
        <p:spPr>
          <a:xfrm rot="5400000">
            <a:off x="4476566" y="3150307"/>
            <a:ext cx="324569" cy="244800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allout: Line with Border and Accent Bar 60">
            <a:extLst>
              <a:ext uri="{FF2B5EF4-FFF2-40B4-BE49-F238E27FC236}">
                <a16:creationId xmlns:a16="http://schemas.microsoft.com/office/drawing/2014/main" id="{26CDD40A-6746-6859-AB9B-082BBDE93E9A}"/>
              </a:ext>
            </a:extLst>
          </p:cNvPr>
          <p:cNvSpPr/>
          <p:nvPr/>
        </p:nvSpPr>
        <p:spPr>
          <a:xfrm rot="10800000">
            <a:off x="5000934" y="3623246"/>
            <a:ext cx="674600" cy="279637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allout: Line with Border and Accent Bar 64">
            <a:extLst>
              <a:ext uri="{FF2B5EF4-FFF2-40B4-BE49-F238E27FC236}">
                <a16:creationId xmlns:a16="http://schemas.microsoft.com/office/drawing/2014/main" id="{6B22EE77-6531-85AE-647D-6DE07EFC560F}"/>
              </a:ext>
            </a:extLst>
          </p:cNvPr>
          <p:cNvSpPr/>
          <p:nvPr/>
        </p:nvSpPr>
        <p:spPr>
          <a:xfrm rot="16200000">
            <a:off x="3781733" y="4477130"/>
            <a:ext cx="632013" cy="295836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C5EACAA-7573-0E95-2577-31CA58C499A1}"/>
              </a:ext>
            </a:extLst>
          </p:cNvPr>
          <p:cNvSpPr txBox="1"/>
          <p:nvPr/>
        </p:nvSpPr>
        <p:spPr>
          <a:xfrm>
            <a:off x="3832792" y="3264452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P072+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5481CEF-EBFA-4951-3CD4-1EAF6960A92F}"/>
              </a:ext>
            </a:extLst>
          </p:cNvPr>
          <p:cNvSpPr txBox="1"/>
          <p:nvPr/>
        </p:nvSpPr>
        <p:spPr>
          <a:xfrm>
            <a:off x="3824949" y="3110420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P148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B06B8AA-1BA5-5A52-7FB5-0984BBA8F6E7}"/>
              </a:ext>
            </a:extLst>
          </p:cNvPr>
          <p:cNvSpPr txBox="1"/>
          <p:nvPr/>
        </p:nvSpPr>
        <p:spPr>
          <a:xfrm rot="5400000">
            <a:off x="5220264" y="4133725"/>
            <a:ext cx="834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P073+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823B1E9-FBA8-054A-5D3E-66EC6E8EE1C2}"/>
              </a:ext>
            </a:extLst>
          </p:cNvPr>
          <p:cNvSpPr txBox="1"/>
          <p:nvPr/>
        </p:nvSpPr>
        <p:spPr>
          <a:xfrm>
            <a:off x="4182906" y="4759521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P08E-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AE12F64-27B6-2B47-4905-32B625F330C1}"/>
              </a:ext>
            </a:extLst>
          </p:cNvPr>
          <p:cNvSpPr txBox="1"/>
          <p:nvPr/>
        </p:nvSpPr>
        <p:spPr>
          <a:xfrm>
            <a:off x="4184028" y="4587561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P15C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A0B37DD-1B0D-E6E1-ADB3-A1BFDCAC737E}"/>
              </a:ext>
            </a:extLst>
          </p:cNvPr>
          <p:cNvSpPr txBox="1"/>
          <p:nvPr/>
        </p:nvSpPr>
        <p:spPr>
          <a:xfrm>
            <a:off x="4104462" y="3519525"/>
            <a:ext cx="954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L</a:t>
            </a:r>
            <a:r>
              <a:rPr lang="en-US" sz="1200" b="1"/>
              <a:t>_</a:t>
            </a:r>
            <a:r>
              <a:rPr lang="en-US" sz="1200" b="1" dirty="0"/>
              <a:t>3</a:t>
            </a:r>
            <a:r>
              <a:rPr lang="en-US" sz="1200" b="1" baseline="30000" dirty="0"/>
              <a:t>rd Table</a:t>
            </a:r>
            <a:r>
              <a:rPr lang="en-US" sz="1200" b="1" dirty="0"/>
              <a:t> </a:t>
            </a:r>
          </a:p>
        </p:txBody>
      </p:sp>
      <p:sp>
        <p:nvSpPr>
          <p:cNvPr id="124" name="Callout: Line with Border and Accent Bar 123">
            <a:extLst>
              <a:ext uri="{FF2B5EF4-FFF2-40B4-BE49-F238E27FC236}">
                <a16:creationId xmlns:a16="http://schemas.microsoft.com/office/drawing/2014/main" id="{D7B12AAD-1150-362F-7E76-5B5A2E0FCCE3}"/>
              </a:ext>
            </a:extLst>
          </p:cNvPr>
          <p:cNvSpPr/>
          <p:nvPr/>
        </p:nvSpPr>
        <p:spPr>
          <a:xfrm rot="5400000">
            <a:off x="4638726" y="3021239"/>
            <a:ext cx="582707" cy="244800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7EE37FF-807A-AF0F-7559-51B3162E5BFB}"/>
              </a:ext>
            </a:extLst>
          </p:cNvPr>
          <p:cNvSpPr txBox="1"/>
          <p:nvPr/>
        </p:nvSpPr>
        <p:spPr>
          <a:xfrm>
            <a:off x="4983004" y="3264454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P074+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428A31E-FCE3-B480-5C6B-F3C8111FCF91}"/>
              </a:ext>
            </a:extLst>
          </p:cNvPr>
          <p:cNvSpPr txBox="1"/>
          <p:nvPr/>
        </p:nvSpPr>
        <p:spPr>
          <a:xfrm>
            <a:off x="4975161" y="3110422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P16C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22" name="Cylinder 121">
            <a:extLst>
              <a:ext uri="{FF2B5EF4-FFF2-40B4-BE49-F238E27FC236}">
                <a16:creationId xmlns:a16="http://schemas.microsoft.com/office/drawing/2014/main" id="{90310B8A-8F8A-C629-4C82-EFD3CF1BC17C}"/>
              </a:ext>
            </a:extLst>
          </p:cNvPr>
          <p:cNvSpPr/>
          <p:nvPr/>
        </p:nvSpPr>
        <p:spPr>
          <a:xfrm rot="10800000">
            <a:off x="4118622" y="1721048"/>
            <a:ext cx="564777" cy="106680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E507015-17FB-B557-5914-D6A45009398A}"/>
              </a:ext>
            </a:extLst>
          </p:cNvPr>
          <p:cNvSpPr txBox="1"/>
          <p:nvPr/>
        </p:nvSpPr>
        <p:spPr>
          <a:xfrm>
            <a:off x="4092441" y="2066749"/>
            <a:ext cx="681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FF00"/>
                </a:solidFill>
              </a:rPr>
              <a:t>Axis#17</a:t>
            </a:r>
            <a:endParaRPr lang="en-US" sz="1100" b="1" dirty="0">
              <a:solidFill>
                <a:srgbClr val="FFFF00"/>
              </a:solidFill>
            </a:endParaRP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5F5F027-CD11-8EA3-4DC9-E319BE521BF7}"/>
              </a:ext>
            </a:extLst>
          </p:cNvPr>
          <p:cNvCxnSpPr/>
          <p:nvPr/>
        </p:nvCxnSpPr>
        <p:spPr>
          <a:xfrm>
            <a:off x="0" y="3536584"/>
            <a:ext cx="12192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E1D538D-C89E-2855-6DA6-1E23D718C1C7}"/>
              </a:ext>
            </a:extLst>
          </p:cNvPr>
          <p:cNvCxnSpPr/>
          <p:nvPr/>
        </p:nvCxnSpPr>
        <p:spPr>
          <a:xfrm>
            <a:off x="-8965" y="1653998"/>
            <a:ext cx="12192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587D8A6-5DF5-96D3-3C1A-42C25FC3A3A7}"/>
              </a:ext>
            </a:extLst>
          </p:cNvPr>
          <p:cNvCxnSpPr/>
          <p:nvPr/>
        </p:nvCxnSpPr>
        <p:spPr>
          <a:xfrm>
            <a:off x="-8966" y="631564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F21812B-0885-A67F-5956-1059B93924F7}"/>
              </a:ext>
            </a:extLst>
          </p:cNvPr>
          <p:cNvSpPr txBox="1"/>
          <p:nvPr/>
        </p:nvSpPr>
        <p:spPr>
          <a:xfrm rot="5400000">
            <a:off x="5043413" y="4124761"/>
            <a:ext cx="834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P149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914C0F6B-6667-BA7C-3ADC-8005DF1CB68C}"/>
              </a:ext>
            </a:extLst>
          </p:cNvPr>
          <p:cNvSpPr/>
          <p:nvPr/>
        </p:nvSpPr>
        <p:spPr>
          <a:xfrm>
            <a:off x="1096803" y="3564977"/>
            <a:ext cx="1048871" cy="6589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Callout: Line with Border and Accent Bar 132">
            <a:extLst>
              <a:ext uri="{FF2B5EF4-FFF2-40B4-BE49-F238E27FC236}">
                <a16:creationId xmlns:a16="http://schemas.microsoft.com/office/drawing/2014/main" id="{4CECD89F-CCF3-5CD3-2B4A-7C17B55F449B}"/>
              </a:ext>
            </a:extLst>
          </p:cNvPr>
          <p:cNvSpPr/>
          <p:nvPr/>
        </p:nvSpPr>
        <p:spPr>
          <a:xfrm rot="5400000">
            <a:off x="1674688" y="3196488"/>
            <a:ext cx="416931" cy="244800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Callout: Line with Border and Accent Bar 133">
            <a:extLst>
              <a:ext uri="{FF2B5EF4-FFF2-40B4-BE49-F238E27FC236}">
                <a16:creationId xmlns:a16="http://schemas.microsoft.com/office/drawing/2014/main" id="{E06D0E13-D6B2-8297-9DBD-88CF1A21A121}"/>
              </a:ext>
            </a:extLst>
          </p:cNvPr>
          <p:cNvSpPr/>
          <p:nvPr/>
        </p:nvSpPr>
        <p:spPr>
          <a:xfrm rot="5400000">
            <a:off x="1855431" y="3050189"/>
            <a:ext cx="674600" cy="279637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Callout: Line with Border and Accent Bar 134">
            <a:extLst>
              <a:ext uri="{FF2B5EF4-FFF2-40B4-BE49-F238E27FC236}">
                <a16:creationId xmlns:a16="http://schemas.microsoft.com/office/drawing/2014/main" id="{0D7F332D-86E2-D9B8-E2E7-CF1694AD192F}"/>
              </a:ext>
            </a:extLst>
          </p:cNvPr>
          <p:cNvSpPr/>
          <p:nvPr/>
        </p:nvSpPr>
        <p:spPr>
          <a:xfrm rot="16200000">
            <a:off x="966813" y="4477131"/>
            <a:ext cx="632013" cy="295836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F1EBBB7-7724-B10E-747F-C58F0ABE16E9}"/>
              </a:ext>
            </a:extLst>
          </p:cNvPr>
          <p:cNvSpPr txBox="1"/>
          <p:nvPr/>
        </p:nvSpPr>
        <p:spPr>
          <a:xfrm>
            <a:off x="1067864" y="3310633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P063+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A6470D1-E368-36CD-D8CD-394A6F574ADE}"/>
              </a:ext>
            </a:extLst>
          </p:cNvPr>
          <p:cNvSpPr txBox="1"/>
          <p:nvPr/>
        </p:nvSpPr>
        <p:spPr>
          <a:xfrm>
            <a:off x="1060021" y="3156601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P143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6BE7757-C8B7-F9DE-7A99-146782EB1175}"/>
              </a:ext>
            </a:extLst>
          </p:cNvPr>
          <p:cNvSpPr txBox="1"/>
          <p:nvPr/>
        </p:nvSpPr>
        <p:spPr>
          <a:xfrm>
            <a:off x="2288497" y="3264115"/>
            <a:ext cx="834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P075+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0DD2D43-A3E0-EAA7-1A5D-016E841DAD28}"/>
              </a:ext>
            </a:extLst>
          </p:cNvPr>
          <p:cNvSpPr txBox="1"/>
          <p:nvPr/>
        </p:nvSpPr>
        <p:spPr>
          <a:xfrm>
            <a:off x="1367986" y="4759522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P076+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6B4495D-800E-E840-912E-D21FCE96D311}"/>
              </a:ext>
            </a:extLst>
          </p:cNvPr>
          <p:cNvSpPr txBox="1"/>
          <p:nvPr/>
        </p:nvSpPr>
        <p:spPr>
          <a:xfrm>
            <a:off x="1369108" y="4587562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P16E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BD0B597-3829-3C90-41E5-64AE572C2BAC}"/>
              </a:ext>
            </a:extLst>
          </p:cNvPr>
          <p:cNvSpPr txBox="1"/>
          <p:nvPr/>
        </p:nvSpPr>
        <p:spPr>
          <a:xfrm>
            <a:off x="1289542" y="3519526"/>
            <a:ext cx="954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L</a:t>
            </a:r>
            <a:r>
              <a:rPr lang="en-US" sz="1200" b="1"/>
              <a:t>_</a:t>
            </a:r>
            <a:r>
              <a:rPr lang="en-US" sz="1200" b="1" dirty="0"/>
              <a:t>4</a:t>
            </a:r>
            <a:r>
              <a:rPr lang="en-US" sz="1200" b="1" baseline="30000" dirty="0"/>
              <a:t>th Table</a:t>
            </a:r>
            <a:r>
              <a:rPr lang="en-US" sz="1200" b="1" dirty="0"/>
              <a:t> </a:t>
            </a:r>
          </a:p>
        </p:txBody>
      </p:sp>
      <p:sp>
        <p:nvSpPr>
          <p:cNvPr id="147" name="Cylinder 146">
            <a:extLst>
              <a:ext uri="{FF2B5EF4-FFF2-40B4-BE49-F238E27FC236}">
                <a16:creationId xmlns:a16="http://schemas.microsoft.com/office/drawing/2014/main" id="{5334EAE0-3606-7ABE-5833-5E46D6E71FD7}"/>
              </a:ext>
            </a:extLst>
          </p:cNvPr>
          <p:cNvSpPr/>
          <p:nvPr/>
        </p:nvSpPr>
        <p:spPr>
          <a:xfrm rot="10800000">
            <a:off x="1456101" y="1721049"/>
            <a:ext cx="564777" cy="106680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51C5567-E069-45B9-EA53-EEF1CCFFCC1A}"/>
              </a:ext>
            </a:extLst>
          </p:cNvPr>
          <p:cNvSpPr txBox="1"/>
          <p:nvPr/>
        </p:nvSpPr>
        <p:spPr>
          <a:xfrm>
            <a:off x="1429920" y="2066750"/>
            <a:ext cx="681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FF00"/>
                </a:solidFill>
              </a:rPr>
              <a:t>Axis#09</a:t>
            </a:r>
            <a:endParaRPr lang="en-US" sz="1100" b="1" dirty="0">
              <a:solidFill>
                <a:srgbClr val="FFFF00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5C76A11-BA0F-D99A-8650-7D142AD0CDEF}"/>
              </a:ext>
            </a:extLst>
          </p:cNvPr>
          <p:cNvSpPr txBox="1"/>
          <p:nvPr/>
        </p:nvSpPr>
        <p:spPr>
          <a:xfrm>
            <a:off x="2275464" y="3110420"/>
            <a:ext cx="834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P16D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50" name="Callout: Line with Border and Accent Bar 149">
            <a:extLst>
              <a:ext uri="{FF2B5EF4-FFF2-40B4-BE49-F238E27FC236}">
                <a16:creationId xmlns:a16="http://schemas.microsoft.com/office/drawing/2014/main" id="{002D8CC9-6257-628A-9114-E33291B7D039}"/>
              </a:ext>
            </a:extLst>
          </p:cNvPr>
          <p:cNvSpPr/>
          <p:nvPr/>
        </p:nvSpPr>
        <p:spPr>
          <a:xfrm>
            <a:off x="331441" y="3624969"/>
            <a:ext cx="674600" cy="279637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A171107-BB96-2981-337B-6905044AE66E}"/>
              </a:ext>
            </a:extLst>
          </p:cNvPr>
          <p:cNvSpPr txBox="1"/>
          <p:nvPr/>
        </p:nvSpPr>
        <p:spPr>
          <a:xfrm rot="5400000">
            <a:off x="-32860" y="4123260"/>
            <a:ext cx="834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P062+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ACBA918-5B43-315F-3C5A-CE7BF2E61B4F}"/>
              </a:ext>
            </a:extLst>
          </p:cNvPr>
          <p:cNvSpPr txBox="1"/>
          <p:nvPr/>
        </p:nvSpPr>
        <p:spPr>
          <a:xfrm rot="5400000">
            <a:off x="130951" y="4114296"/>
            <a:ext cx="834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P142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53" name="Callout: Line with Border and Accent Bar 152">
            <a:extLst>
              <a:ext uri="{FF2B5EF4-FFF2-40B4-BE49-F238E27FC236}">
                <a16:creationId xmlns:a16="http://schemas.microsoft.com/office/drawing/2014/main" id="{AB73704F-4B00-FF63-D78C-2B8DAF58AC0A}"/>
              </a:ext>
            </a:extLst>
          </p:cNvPr>
          <p:cNvSpPr/>
          <p:nvPr/>
        </p:nvSpPr>
        <p:spPr>
          <a:xfrm>
            <a:off x="136956" y="6623289"/>
            <a:ext cx="360225" cy="168036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A80CD5F-0C45-BDAB-1533-EF6BFCE837A9}"/>
              </a:ext>
            </a:extLst>
          </p:cNvPr>
          <p:cNvSpPr txBox="1"/>
          <p:nvPr/>
        </p:nvSpPr>
        <p:spPr>
          <a:xfrm>
            <a:off x="420984" y="6623289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Cylinder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05BA87E-DD4D-D52D-B1A0-6863A523E5E1}"/>
              </a:ext>
            </a:extLst>
          </p:cNvPr>
          <p:cNvCxnSpPr>
            <a:cxnSpLocks/>
          </p:cNvCxnSpPr>
          <p:nvPr/>
        </p:nvCxnSpPr>
        <p:spPr>
          <a:xfrm>
            <a:off x="1051978" y="6315645"/>
            <a:ext cx="0" cy="54235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AB5D182D-330E-CD1D-76D9-49CAEA16C274}"/>
              </a:ext>
            </a:extLst>
          </p:cNvPr>
          <p:cNvSpPr/>
          <p:nvPr/>
        </p:nvSpPr>
        <p:spPr>
          <a:xfrm>
            <a:off x="7551400" y="3564974"/>
            <a:ext cx="1048871" cy="6589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31FCC52-06F8-39C5-7DBE-BC48E09C0752}"/>
              </a:ext>
            </a:extLst>
          </p:cNvPr>
          <p:cNvSpPr txBox="1"/>
          <p:nvPr/>
        </p:nvSpPr>
        <p:spPr>
          <a:xfrm>
            <a:off x="7699314" y="3519523"/>
            <a:ext cx="954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L</a:t>
            </a:r>
            <a:r>
              <a:rPr lang="en-US" sz="1200" b="1"/>
              <a:t>_</a:t>
            </a:r>
            <a:r>
              <a:rPr lang="en-US" sz="1200" b="1" dirty="0"/>
              <a:t>2</a:t>
            </a:r>
            <a:r>
              <a:rPr lang="en-US" sz="1200" b="1" baseline="30000" dirty="0"/>
              <a:t>nd Table</a:t>
            </a:r>
            <a:r>
              <a:rPr lang="en-US" sz="1200" b="1" dirty="0"/>
              <a:t> </a:t>
            </a:r>
          </a:p>
        </p:txBody>
      </p:sp>
      <p:sp>
        <p:nvSpPr>
          <p:cNvPr id="178" name="Cylinder 177">
            <a:extLst>
              <a:ext uri="{FF2B5EF4-FFF2-40B4-BE49-F238E27FC236}">
                <a16:creationId xmlns:a16="http://schemas.microsoft.com/office/drawing/2014/main" id="{BE985E74-DF16-B106-CA0B-46FF908B46A0}"/>
              </a:ext>
            </a:extLst>
          </p:cNvPr>
          <p:cNvSpPr/>
          <p:nvPr/>
        </p:nvSpPr>
        <p:spPr>
          <a:xfrm rot="5400000">
            <a:off x="204696" y="404650"/>
            <a:ext cx="415108" cy="77121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856F587-4CAC-8939-A1D5-7D16162AEFCF}"/>
              </a:ext>
            </a:extLst>
          </p:cNvPr>
          <p:cNvSpPr txBox="1"/>
          <p:nvPr/>
        </p:nvSpPr>
        <p:spPr>
          <a:xfrm>
            <a:off x="33460" y="668792"/>
            <a:ext cx="645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FF00"/>
                </a:solidFill>
              </a:rPr>
              <a:t>Axis#10</a:t>
            </a:r>
            <a:endParaRPr lang="en-US" sz="1100" b="1" dirty="0">
              <a:solidFill>
                <a:srgbClr val="FFFF00"/>
              </a:solidFill>
            </a:endParaRPr>
          </a:p>
        </p:txBody>
      </p:sp>
      <p:sp>
        <p:nvSpPr>
          <p:cNvPr id="181" name="Flowchart: Process 180">
            <a:extLst>
              <a:ext uri="{FF2B5EF4-FFF2-40B4-BE49-F238E27FC236}">
                <a16:creationId xmlns:a16="http://schemas.microsoft.com/office/drawing/2014/main" id="{11B228BB-D6A1-5F61-0916-0EB3C9C042D2}"/>
              </a:ext>
            </a:extLst>
          </p:cNvPr>
          <p:cNvSpPr/>
          <p:nvPr/>
        </p:nvSpPr>
        <p:spPr>
          <a:xfrm>
            <a:off x="887507" y="684160"/>
            <a:ext cx="10862986" cy="25986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0845812-35F5-45A7-DE99-FBC103BF8ED2}"/>
              </a:ext>
            </a:extLst>
          </p:cNvPr>
          <p:cNvSpPr txBox="1"/>
          <p:nvPr/>
        </p:nvSpPr>
        <p:spPr>
          <a:xfrm>
            <a:off x="5306081" y="671931"/>
            <a:ext cx="605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L</a:t>
            </a:r>
            <a:r>
              <a:rPr lang="en-US" sz="1100" b="1">
                <a:solidFill>
                  <a:srgbClr val="FFFF00"/>
                </a:solidFill>
              </a:rPr>
              <a:t>_</a:t>
            </a:r>
            <a:r>
              <a:rPr lang="en-US" sz="1100" b="1" dirty="0">
                <a:solidFill>
                  <a:srgbClr val="FFFF00"/>
                </a:solidFill>
              </a:rPr>
              <a:t>P&amp;P</a:t>
            </a:r>
          </a:p>
        </p:txBody>
      </p:sp>
      <p:sp>
        <p:nvSpPr>
          <p:cNvPr id="183" name="Callout: Line with Border and Accent Bar 182">
            <a:extLst>
              <a:ext uri="{FF2B5EF4-FFF2-40B4-BE49-F238E27FC236}">
                <a16:creationId xmlns:a16="http://schemas.microsoft.com/office/drawing/2014/main" id="{3D768AEE-8C40-3F9D-CD18-23E3A8F15758}"/>
              </a:ext>
            </a:extLst>
          </p:cNvPr>
          <p:cNvSpPr/>
          <p:nvPr/>
        </p:nvSpPr>
        <p:spPr>
          <a:xfrm rot="5400000">
            <a:off x="1439026" y="1146966"/>
            <a:ext cx="563065" cy="244800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Callout: Line with Border and Accent Bar 183">
            <a:extLst>
              <a:ext uri="{FF2B5EF4-FFF2-40B4-BE49-F238E27FC236}">
                <a16:creationId xmlns:a16="http://schemas.microsoft.com/office/drawing/2014/main" id="{AF38ED29-3715-E0CF-A741-6680158D1A52}"/>
              </a:ext>
            </a:extLst>
          </p:cNvPr>
          <p:cNvSpPr/>
          <p:nvPr/>
        </p:nvSpPr>
        <p:spPr>
          <a:xfrm rot="5400000">
            <a:off x="5704681" y="292902"/>
            <a:ext cx="487199" cy="244800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Callout: Line with Border and Accent Bar 185">
            <a:extLst>
              <a:ext uri="{FF2B5EF4-FFF2-40B4-BE49-F238E27FC236}">
                <a16:creationId xmlns:a16="http://schemas.microsoft.com/office/drawing/2014/main" id="{A44C1FDB-439A-CFD3-49B5-7C37BBA3A76A}"/>
              </a:ext>
            </a:extLst>
          </p:cNvPr>
          <p:cNvSpPr/>
          <p:nvPr/>
        </p:nvSpPr>
        <p:spPr>
          <a:xfrm rot="5400000">
            <a:off x="3832602" y="1146966"/>
            <a:ext cx="563065" cy="244800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Callout: Line with Border and Accent Bar 186">
            <a:extLst>
              <a:ext uri="{FF2B5EF4-FFF2-40B4-BE49-F238E27FC236}">
                <a16:creationId xmlns:a16="http://schemas.microsoft.com/office/drawing/2014/main" id="{D100C364-7473-EB3E-938D-1A92667B2320}"/>
              </a:ext>
            </a:extLst>
          </p:cNvPr>
          <p:cNvSpPr/>
          <p:nvPr/>
        </p:nvSpPr>
        <p:spPr>
          <a:xfrm rot="5400000">
            <a:off x="6002063" y="1146966"/>
            <a:ext cx="563065" cy="244800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Callout: Line with Border and Accent Bar 187">
            <a:extLst>
              <a:ext uri="{FF2B5EF4-FFF2-40B4-BE49-F238E27FC236}">
                <a16:creationId xmlns:a16="http://schemas.microsoft.com/office/drawing/2014/main" id="{55EB6D8A-5DBE-9D6F-0D9C-5B368BA676F5}"/>
              </a:ext>
            </a:extLst>
          </p:cNvPr>
          <p:cNvSpPr/>
          <p:nvPr/>
        </p:nvSpPr>
        <p:spPr>
          <a:xfrm rot="5400000">
            <a:off x="8395640" y="1146965"/>
            <a:ext cx="563064" cy="244800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Callout: Line with Border and Accent Bar 188">
            <a:extLst>
              <a:ext uri="{FF2B5EF4-FFF2-40B4-BE49-F238E27FC236}">
                <a16:creationId xmlns:a16="http://schemas.microsoft.com/office/drawing/2014/main" id="{F3EA9DF0-1EEC-8996-66F3-C9401EB5A4DE}"/>
              </a:ext>
            </a:extLst>
          </p:cNvPr>
          <p:cNvSpPr/>
          <p:nvPr/>
        </p:nvSpPr>
        <p:spPr>
          <a:xfrm rot="5400000">
            <a:off x="10708535" y="1146966"/>
            <a:ext cx="563065" cy="244800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Flowchart: Internal Storage 189">
            <a:extLst>
              <a:ext uri="{FF2B5EF4-FFF2-40B4-BE49-F238E27FC236}">
                <a16:creationId xmlns:a16="http://schemas.microsoft.com/office/drawing/2014/main" id="{686637C6-74FE-4122-EC4D-3B7BEF953041}"/>
              </a:ext>
            </a:extLst>
          </p:cNvPr>
          <p:cNvSpPr/>
          <p:nvPr/>
        </p:nvSpPr>
        <p:spPr>
          <a:xfrm>
            <a:off x="896211" y="89648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Flowchart: Internal Storage 190">
            <a:extLst>
              <a:ext uri="{FF2B5EF4-FFF2-40B4-BE49-F238E27FC236}">
                <a16:creationId xmlns:a16="http://schemas.microsoft.com/office/drawing/2014/main" id="{524078CA-0BE1-F5AD-E69A-F4DB92063D78}"/>
              </a:ext>
            </a:extLst>
          </p:cNvPr>
          <p:cNvSpPr/>
          <p:nvPr/>
        </p:nvSpPr>
        <p:spPr>
          <a:xfrm>
            <a:off x="1424573" y="87965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Flowchart: Internal Storage 191">
            <a:extLst>
              <a:ext uri="{FF2B5EF4-FFF2-40B4-BE49-F238E27FC236}">
                <a16:creationId xmlns:a16="http://schemas.microsoft.com/office/drawing/2014/main" id="{75A8A80F-62EA-DB98-DFF4-7B8DFC2741ED}"/>
              </a:ext>
            </a:extLst>
          </p:cNvPr>
          <p:cNvSpPr/>
          <p:nvPr/>
        </p:nvSpPr>
        <p:spPr>
          <a:xfrm>
            <a:off x="1985427" y="87101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Flowchart: Internal Storage 192">
            <a:extLst>
              <a:ext uri="{FF2B5EF4-FFF2-40B4-BE49-F238E27FC236}">
                <a16:creationId xmlns:a16="http://schemas.microsoft.com/office/drawing/2014/main" id="{525786E7-7703-B6AE-03AC-2C281293D3A7}"/>
              </a:ext>
            </a:extLst>
          </p:cNvPr>
          <p:cNvSpPr/>
          <p:nvPr/>
        </p:nvSpPr>
        <p:spPr>
          <a:xfrm>
            <a:off x="2513789" y="85418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Flowchart: Internal Storage 193">
            <a:extLst>
              <a:ext uri="{FF2B5EF4-FFF2-40B4-BE49-F238E27FC236}">
                <a16:creationId xmlns:a16="http://schemas.microsoft.com/office/drawing/2014/main" id="{3E9270C5-C304-3C60-B0DB-1C77C284A465}"/>
              </a:ext>
            </a:extLst>
          </p:cNvPr>
          <p:cNvSpPr/>
          <p:nvPr/>
        </p:nvSpPr>
        <p:spPr>
          <a:xfrm>
            <a:off x="3048400" y="85418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Flowchart: Internal Storage 194">
            <a:extLst>
              <a:ext uri="{FF2B5EF4-FFF2-40B4-BE49-F238E27FC236}">
                <a16:creationId xmlns:a16="http://schemas.microsoft.com/office/drawing/2014/main" id="{6982828D-B5C6-09F6-BA1D-0A2EE851F2F7}"/>
              </a:ext>
            </a:extLst>
          </p:cNvPr>
          <p:cNvSpPr/>
          <p:nvPr/>
        </p:nvSpPr>
        <p:spPr>
          <a:xfrm>
            <a:off x="1135762" y="6376114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lowchart: Internal Storage 195">
            <a:extLst>
              <a:ext uri="{FF2B5EF4-FFF2-40B4-BE49-F238E27FC236}">
                <a16:creationId xmlns:a16="http://schemas.microsoft.com/office/drawing/2014/main" id="{1AF55AD3-7669-BC5A-DE00-5296297A3CB9}"/>
              </a:ext>
            </a:extLst>
          </p:cNvPr>
          <p:cNvSpPr/>
          <p:nvPr/>
        </p:nvSpPr>
        <p:spPr>
          <a:xfrm>
            <a:off x="1682054" y="6374431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Flowchart: Internal Storage 196">
            <a:extLst>
              <a:ext uri="{FF2B5EF4-FFF2-40B4-BE49-F238E27FC236}">
                <a16:creationId xmlns:a16="http://schemas.microsoft.com/office/drawing/2014/main" id="{09A95C8A-3AA1-4D37-9CB7-76100ED58881}"/>
              </a:ext>
            </a:extLst>
          </p:cNvPr>
          <p:cNvSpPr/>
          <p:nvPr/>
        </p:nvSpPr>
        <p:spPr>
          <a:xfrm>
            <a:off x="2260838" y="6373567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Flowchart: Internal Storage 197">
            <a:extLst>
              <a:ext uri="{FF2B5EF4-FFF2-40B4-BE49-F238E27FC236}">
                <a16:creationId xmlns:a16="http://schemas.microsoft.com/office/drawing/2014/main" id="{0F68B2DC-C8B1-8762-FF50-7758BA160806}"/>
              </a:ext>
            </a:extLst>
          </p:cNvPr>
          <p:cNvSpPr/>
          <p:nvPr/>
        </p:nvSpPr>
        <p:spPr>
          <a:xfrm>
            <a:off x="2789200" y="6371884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Flowchart: Internal Storage 198">
            <a:extLst>
              <a:ext uri="{FF2B5EF4-FFF2-40B4-BE49-F238E27FC236}">
                <a16:creationId xmlns:a16="http://schemas.microsoft.com/office/drawing/2014/main" id="{B87150E4-64E4-E86A-4ABE-96835AEF75D0}"/>
              </a:ext>
            </a:extLst>
          </p:cNvPr>
          <p:cNvSpPr/>
          <p:nvPr/>
        </p:nvSpPr>
        <p:spPr>
          <a:xfrm>
            <a:off x="3314846" y="6371884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Flowchart: Internal Storage 199">
            <a:extLst>
              <a:ext uri="{FF2B5EF4-FFF2-40B4-BE49-F238E27FC236}">
                <a16:creationId xmlns:a16="http://schemas.microsoft.com/office/drawing/2014/main" id="{2556F52B-1244-30D7-ED40-0AD94DAE0911}"/>
              </a:ext>
            </a:extLst>
          </p:cNvPr>
          <p:cNvSpPr/>
          <p:nvPr/>
        </p:nvSpPr>
        <p:spPr>
          <a:xfrm>
            <a:off x="3842806" y="6371884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lowchart: Internal Storage 200">
            <a:extLst>
              <a:ext uri="{FF2B5EF4-FFF2-40B4-BE49-F238E27FC236}">
                <a16:creationId xmlns:a16="http://schemas.microsoft.com/office/drawing/2014/main" id="{E7005860-A008-C32C-F535-C96940CF7E28}"/>
              </a:ext>
            </a:extLst>
          </p:cNvPr>
          <p:cNvSpPr/>
          <p:nvPr/>
        </p:nvSpPr>
        <p:spPr>
          <a:xfrm>
            <a:off x="7848347" y="6373567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Flowchart: Internal Storage 201">
            <a:extLst>
              <a:ext uri="{FF2B5EF4-FFF2-40B4-BE49-F238E27FC236}">
                <a16:creationId xmlns:a16="http://schemas.microsoft.com/office/drawing/2014/main" id="{54018CB6-3B45-1E26-351C-08E6D46115BF}"/>
              </a:ext>
            </a:extLst>
          </p:cNvPr>
          <p:cNvSpPr/>
          <p:nvPr/>
        </p:nvSpPr>
        <p:spPr>
          <a:xfrm>
            <a:off x="8376709" y="6371884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Flowchart: Internal Storage 202">
            <a:extLst>
              <a:ext uri="{FF2B5EF4-FFF2-40B4-BE49-F238E27FC236}">
                <a16:creationId xmlns:a16="http://schemas.microsoft.com/office/drawing/2014/main" id="{9C939C06-0935-6CC9-8BA1-C5D134B87ADD}"/>
              </a:ext>
            </a:extLst>
          </p:cNvPr>
          <p:cNvSpPr/>
          <p:nvPr/>
        </p:nvSpPr>
        <p:spPr>
          <a:xfrm>
            <a:off x="8911320" y="6371884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lowchart: Internal Storage 203">
            <a:extLst>
              <a:ext uri="{FF2B5EF4-FFF2-40B4-BE49-F238E27FC236}">
                <a16:creationId xmlns:a16="http://schemas.microsoft.com/office/drawing/2014/main" id="{A909131E-F9AE-F35D-9152-AFA504D197B2}"/>
              </a:ext>
            </a:extLst>
          </p:cNvPr>
          <p:cNvSpPr/>
          <p:nvPr/>
        </p:nvSpPr>
        <p:spPr>
          <a:xfrm>
            <a:off x="9448245" y="6371884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6E5894E7-BFF0-084C-7E2A-22D46257DAF5}"/>
              </a:ext>
            </a:extLst>
          </p:cNvPr>
          <p:cNvSpPr txBox="1"/>
          <p:nvPr/>
        </p:nvSpPr>
        <p:spPr>
          <a:xfrm>
            <a:off x="11331395" y="5331770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P065+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" name="Callout: Bent Line 3">
            <a:extLst>
              <a:ext uri="{FF2B5EF4-FFF2-40B4-BE49-F238E27FC236}">
                <a16:creationId xmlns:a16="http://schemas.microsoft.com/office/drawing/2014/main" id="{C9AE6E4B-4C21-ACB4-75FD-EF03CC817689}"/>
              </a:ext>
            </a:extLst>
          </p:cNvPr>
          <p:cNvSpPr/>
          <p:nvPr/>
        </p:nvSpPr>
        <p:spPr>
          <a:xfrm>
            <a:off x="6947647" y="4944049"/>
            <a:ext cx="1718983" cy="430303"/>
          </a:xfrm>
          <a:prstGeom prst="borderCallout2">
            <a:avLst>
              <a:gd name="adj1" fmla="val 18750"/>
              <a:gd name="adj2" fmla="val -811"/>
              <a:gd name="adj3" fmla="val 18750"/>
              <a:gd name="adj4" fmla="val -16667"/>
              <a:gd name="adj5" fmla="val 75000"/>
              <a:gd name="adj6" fmla="val -1694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99CD227A-DF9F-8428-9632-3455B1184A4B}"/>
              </a:ext>
            </a:extLst>
          </p:cNvPr>
          <p:cNvSpPr/>
          <p:nvPr/>
        </p:nvSpPr>
        <p:spPr>
          <a:xfrm>
            <a:off x="7895664" y="4303069"/>
            <a:ext cx="564777" cy="106680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allout: Line with Border and Accent Bar 6">
            <a:extLst>
              <a:ext uri="{FF2B5EF4-FFF2-40B4-BE49-F238E27FC236}">
                <a16:creationId xmlns:a16="http://schemas.microsoft.com/office/drawing/2014/main" id="{52794EFA-2A6B-A301-C260-112AD2CA6A8A}"/>
              </a:ext>
            </a:extLst>
          </p:cNvPr>
          <p:cNvSpPr/>
          <p:nvPr/>
        </p:nvSpPr>
        <p:spPr>
          <a:xfrm rot="16200000">
            <a:off x="7846360" y="5569333"/>
            <a:ext cx="632013" cy="295836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639242-CC2E-9BC3-88BD-43CA3B786A38}"/>
              </a:ext>
            </a:extLst>
          </p:cNvPr>
          <p:cNvSpPr txBox="1"/>
          <p:nvPr/>
        </p:nvSpPr>
        <p:spPr>
          <a:xfrm>
            <a:off x="8247533" y="5851724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P08A-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68D1EB-4C43-315A-EB21-5534F4B58C3C}"/>
              </a:ext>
            </a:extLst>
          </p:cNvPr>
          <p:cNvSpPr txBox="1"/>
          <p:nvPr/>
        </p:nvSpPr>
        <p:spPr>
          <a:xfrm>
            <a:off x="8239690" y="5706657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P157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15F351-DA9E-08DC-CEE2-7C4D5AE7B585}"/>
              </a:ext>
            </a:extLst>
          </p:cNvPr>
          <p:cNvSpPr txBox="1"/>
          <p:nvPr/>
        </p:nvSpPr>
        <p:spPr>
          <a:xfrm>
            <a:off x="6945405" y="5086666"/>
            <a:ext cx="1281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FF00"/>
                </a:solidFill>
              </a:rPr>
              <a:t>Axis#14</a:t>
            </a:r>
            <a:endParaRPr lang="en-US" sz="1100" b="1" dirty="0">
              <a:solidFill>
                <a:srgbClr val="FF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F1A935-CF14-161D-E35D-CC98C4EFE46A}"/>
              </a:ext>
            </a:extLst>
          </p:cNvPr>
          <p:cNvSpPr txBox="1"/>
          <p:nvPr/>
        </p:nvSpPr>
        <p:spPr>
          <a:xfrm>
            <a:off x="7870467" y="4718810"/>
            <a:ext cx="681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FF00"/>
                </a:solidFill>
              </a:rPr>
              <a:t>Axis#15</a:t>
            </a:r>
            <a:endParaRPr lang="en-US" sz="1100" b="1" dirty="0">
              <a:solidFill>
                <a:srgbClr val="FFFF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F13C6B-CD3E-CC8B-6FBC-9645FE5A7EAA}"/>
              </a:ext>
            </a:extLst>
          </p:cNvPr>
          <p:cNvSpPr txBox="1"/>
          <p:nvPr/>
        </p:nvSpPr>
        <p:spPr>
          <a:xfrm>
            <a:off x="8247533" y="5340734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P089+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382434-2D17-388D-DB4C-13F5401C5028}"/>
              </a:ext>
            </a:extLst>
          </p:cNvPr>
          <p:cNvSpPr txBox="1"/>
          <p:nvPr/>
        </p:nvSpPr>
        <p:spPr>
          <a:xfrm rot="5400000">
            <a:off x="8389942" y="3846584"/>
            <a:ext cx="681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FF00"/>
                </a:solidFill>
              </a:rPr>
              <a:t>Axis#16</a:t>
            </a:r>
            <a:endParaRPr lang="en-US" sz="1100" b="1" dirty="0">
              <a:solidFill>
                <a:srgbClr val="FFFF00"/>
              </a:solidFill>
            </a:endParaRPr>
          </a:p>
        </p:txBody>
      </p:sp>
      <p:sp>
        <p:nvSpPr>
          <p:cNvPr id="16" name="Callout: Line with Border and Accent Bar 15">
            <a:extLst>
              <a:ext uri="{FF2B5EF4-FFF2-40B4-BE49-F238E27FC236}">
                <a16:creationId xmlns:a16="http://schemas.microsoft.com/office/drawing/2014/main" id="{9A590147-81C6-1A4A-395A-1A5BAAE0EDDB}"/>
              </a:ext>
            </a:extLst>
          </p:cNvPr>
          <p:cNvSpPr/>
          <p:nvPr/>
        </p:nvSpPr>
        <p:spPr>
          <a:xfrm rot="16200000">
            <a:off x="7541814" y="4588378"/>
            <a:ext cx="297470" cy="295836"/>
          </a:xfrm>
          <a:prstGeom prst="accentBorderCallout1">
            <a:avLst>
              <a:gd name="adj1" fmla="val 18750"/>
              <a:gd name="adj2" fmla="val -8333"/>
              <a:gd name="adj3" fmla="val -36259"/>
              <a:gd name="adj4" fmla="val -228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277FA5-0AED-D8E8-1AB0-FFB7FF3C46F0}"/>
              </a:ext>
            </a:extLst>
          </p:cNvPr>
          <p:cNvSpPr txBox="1"/>
          <p:nvPr/>
        </p:nvSpPr>
        <p:spPr>
          <a:xfrm>
            <a:off x="6852445" y="4758830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P08B+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4E1B6B-EE51-E634-1F95-1F0B7B1CB2B8}"/>
              </a:ext>
            </a:extLst>
          </p:cNvPr>
          <p:cNvSpPr txBox="1"/>
          <p:nvPr/>
        </p:nvSpPr>
        <p:spPr>
          <a:xfrm>
            <a:off x="6835637" y="4596106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P14C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3" name="Callout: Line with Border and Accent Bar 22">
            <a:extLst>
              <a:ext uri="{FF2B5EF4-FFF2-40B4-BE49-F238E27FC236}">
                <a16:creationId xmlns:a16="http://schemas.microsoft.com/office/drawing/2014/main" id="{2B83B504-2D05-6DE1-8D9D-DDF0CEA92A9C}"/>
              </a:ext>
            </a:extLst>
          </p:cNvPr>
          <p:cNvSpPr/>
          <p:nvPr/>
        </p:nvSpPr>
        <p:spPr>
          <a:xfrm>
            <a:off x="6723534" y="3881730"/>
            <a:ext cx="596156" cy="279637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461AB8-DC06-597B-C02A-A4865C24A66D}"/>
              </a:ext>
            </a:extLst>
          </p:cNvPr>
          <p:cNvSpPr txBox="1"/>
          <p:nvPr/>
        </p:nvSpPr>
        <p:spPr>
          <a:xfrm rot="16200000">
            <a:off x="6355876" y="3388158"/>
            <a:ext cx="834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P153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25FE61-B347-6D4D-BCFB-7A47D1486533}"/>
              </a:ext>
            </a:extLst>
          </p:cNvPr>
          <p:cNvSpPr txBox="1"/>
          <p:nvPr/>
        </p:nvSpPr>
        <p:spPr>
          <a:xfrm rot="16200000">
            <a:off x="6505833" y="3388157"/>
            <a:ext cx="834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P083+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0" name="Callout: Line with Border and Accent Bar 39">
            <a:extLst>
              <a:ext uri="{FF2B5EF4-FFF2-40B4-BE49-F238E27FC236}">
                <a16:creationId xmlns:a16="http://schemas.microsoft.com/office/drawing/2014/main" id="{23599675-8B77-60ED-6E28-B5B8A8C15BEA}"/>
              </a:ext>
            </a:extLst>
          </p:cNvPr>
          <p:cNvSpPr/>
          <p:nvPr/>
        </p:nvSpPr>
        <p:spPr>
          <a:xfrm rot="5400000">
            <a:off x="7764301" y="2990607"/>
            <a:ext cx="582707" cy="303071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llout: Line with Border and Accent Bar 40">
            <a:extLst>
              <a:ext uri="{FF2B5EF4-FFF2-40B4-BE49-F238E27FC236}">
                <a16:creationId xmlns:a16="http://schemas.microsoft.com/office/drawing/2014/main" id="{04A427A1-C721-E5FD-503F-98EB6D748CDE}"/>
              </a:ext>
            </a:extLst>
          </p:cNvPr>
          <p:cNvSpPr/>
          <p:nvPr/>
        </p:nvSpPr>
        <p:spPr>
          <a:xfrm rot="5400000">
            <a:off x="8052548" y="2180677"/>
            <a:ext cx="726145" cy="309283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FA7E9A-C3E3-BAAB-9222-3537A8DAD2D9}"/>
              </a:ext>
            </a:extLst>
          </p:cNvPr>
          <p:cNvSpPr txBox="1"/>
          <p:nvPr/>
        </p:nvSpPr>
        <p:spPr>
          <a:xfrm>
            <a:off x="8516476" y="1882603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P085-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C52B60-71E0-D992-CC35-A73D62BDB388}"/>
              </a:ext>
            </a:extLst>
          </p:cNvPr>
          <p:cNvSpPr txBox="1"/>
          <p:nvPr/>
        </p:nvSpPr>
        <p:spPr>
          <a:xfrm>
            <a:off x="8511993" y="2519913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P086+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C8B02C-BD90-0A9C-1857-F227D7075E98}"/>
              </a:ext>
            </a:extLst>
          </p:cNvPr>
          <p:cNvSpPr txBox="1"/>
          <p:nvPr/>
        </p:nvSpPr>
        <p:spPr>
          <a:xfrm>
            <a:off x="8498546" y="2384837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P155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96D266-1AC1-5618-815A-3E08794814E6}"/>
              </a:ext>
            </a:extLst>
          </p:cNvPr>
          <p:cNvSpPr txBox="1"/>
          <p:nvPr/>
        </p:nvSpPr>
        <p:spPr>
          <a:xfrm>
            <a:off x="8187020" y="3245028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P082+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98EAF7-0DAB-64C4-5EB6-93083AE09B55}"/>
              </a:ext>
            </a:extLst>
          </p:cNvPr>
          <p:cNvSpPr txBox="1"/>
          <p:nvPr/>
        </p:nvSpPr>
        <p:spPr>
          <a:xfrm>
            <a:off x="8179177" y="3099958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P152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7" name="Callout: Line with Border and Accent Bar 46">
            <a:extLst>
              <a:ext uri="{FF2B5EF4-FFF2-40B4-BE49-F238E27FC236}">
                <a16:creationId xmlns:a16="http://schemas.microsoft.com/office/drawing/2014/main" id="{26E8A660-F8BD-AD60-F96C-339491E9613C}"/>
              </a:ext>
            </a:extLst>
          </p:cNvPr>
          <p:cNvSpPr/>
          <p:nvPr/>
        </p:nvSpPr>
        <p:spPr>
          <a:xfrm rot="5400000">
            <a:off x="7254689" y="2180676"/>
            <a:ext cx="726145" cy="309283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182C5FE-C758-FA86-D41E-1BDE95232DDF}"/>
              </a:ext>
            </a:extLst>
          </p:cNvPr>
          <p:cNvSpPr txBox="1"/>
          <p:nvPr/>
        </p:nvSpPr>
        <p:spPr>
          <a:xfrm>
            <a:off x="6777324" y="1882602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P087-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473D1D0-A140-BA29-F462-F9C423D886A9}"/>
              </a:ext>
            </a:extLst>
          </p:cNvPr>
          <p:cNvSpPr txBox="1"/>
          <p:nvPr/>
        </p:nvSpPr>
        <p:spPr>
          <a:xfrm>
            <a:off x="6772841" y="2519912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P088+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CC31382-6F5A-FB6C-3B9E-62F84C66DBF7}"/>
              </a:ext>
            </a:extLst>
          </p:cNvPr>
          <p:cNvSpPr txBox="1"/>
          <p:nvPr/>
        </p:nvSpPr>
        <p:spPr>
          <a:xfrm>
            <a:off x="6759394" y="2384836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P156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" name="Callout: Line with Border and Accent Bar 1">
            <a:extLst>
              <a:ext uri="{FF2B5EF4-FFF2-40B4-BE49-F238E27FC236}">
                <a16:creationId xmlns:a16="http://schemas.microsoft.com/office/drawing/2014/main" id="{8ED008C2-84A7-FF62-ABD8-F8E660808E48}"/>
              </a:ext>
            </a:extLst>
          </p:cNvPr>
          <p:cNvSpPr/>
          <p:nvPr/>
        </p:nvSpPr>
        <p:spPr>
          <a:xfrm rot="16200000">
            <a:off x="7199341" y="4268305"/>
            <a:ext cx="342671" cy="295836"/>
          </a:xfrm>
          <a:prstGeom prst="accentBorderCallout1">
            <a:avLst>
              <a:gd name="adj1" fmla="val 18750"/>
              <a:gd name="adj2" fmla="val -8333"/>
              <a:gd name="adj3" fmla="val -46728"/>
              <a:gd name="adj4" fmla="val -1266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303B97-433B-A31F-BE7A-AA38E26A680E}"/>
              </a:ext>
            </a:extLst>
          </p:cNvPr>
          <p:cNvSpPr txBox="1"/>
          <p:nvPr/>
        </p:nvSpPr>
        <p:spPr>
          <a:xfrm>
            <a:off x="6544142" y="4425162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</a:t>
            </a:r>
            <a:r>
              <a:rPr lang="en-US" sz="1100" b="1">
                <a:solidFill>
                  <a:srgbClr val="FF0000"/>
                </a:solidFill>
              </a:rPr>
              <a:t>: P084-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07F64E-07D3-8690-7439-DC8548AF5F23}"/>
              </a:ext>
            </a:extLst>
          </p:cNvPr>
          <p:cNvSpPr txBox="1"/>
          <p:nvPr/>
        </p:nvSpPr>
        <p:spPr>
          <a:xfrm>
            <a:off x="6527334" y="4280910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</a:t>
            </a:r>
            <a:r>
              <a:rPr lang="en-US" sz="1100" b="1">
                <a:solidFill>
                  <a:srgbClr val="FF0000"/>
                </a:solidFill>
              </a:rPr>
              <a:t>: P154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4EC418-442C-5C20-CF55-D0D9A175EDFF}"/>
              </a:ext>
            </a:extLst>
          </p:cNvPr>
          <p:cNvSpPr txBox="1"/>
          <p:nvPr/>
        </p:nvSpPr>
        <p:spPr>
          <a:xfrm>
            <a:off x="6007424" y="482619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0000"/>
                </a:solidFill>
              </a:rPr>
              <a:t>In: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5AE0A7-76E9-FF3A-EF1C-7F637D67E007}"/>
              </a:ext>
            </a:extLst>
          </p:cNvPr>
          <p:cNvSpPr txBox="1"/>
          <p:nvPr/>
        </p:nvSpPr>
        <p:spPr>
          <a:xfrm>
            <a:off x="5999581" y="310659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0000"/>
                </a:solidFill>
              </a:rPr>
              <a:t>Out: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7F07D2-5B30-0B7A-BAAA-BC96011F4EFA}"/>
              </a:ext>
            </a:extLst>
          </p:cNvPr>
          <p:cNvSpPr txBox="1"/>
          <p:nvPr/>
        </p:nvSpPr>
        <p:spPr>
          <a:xfrm>
            <a:off x="6007423" y="88170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0000"/>
                </a:solidFill>
              </a:rPr>
              <a:t>In: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25C0C5-8C6A-81E0-2767-423B6B94F660}"/>
              </a:ext>
            </a:extLst>
          </p:cNvPr>
          <p:cNvSpPr txBox="1"/>
          <p:nvPr/>
        </p:nvSpPr>
        <p:spPr>
          <a:xfrm>
            <a:off x="1787264" y="919295"/>
            <a:ext cx="778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0000"/>
                </a:solidFill>
              </a:rPr>
              <a:t>Vac:</a:t>
            </a:r>
            <a:endParaRPr lang="en-US" sz="1100" b="1" dirty="0">
              <a:solidFill>
                <a:srgbClr val="FF0000"/>
              </a:solidFill>
            </a:endParaRPr>
          </a:p>
          <a:p>
            <a:pPr algn="just"/>
            <a:r>
              <a:rPr lang="en-US" sz="1100" b="1">
                <a:solidFill>
                  <a:srgbClr val="FF0000"/>
                </a:solidFill>
              </a:rPr>
              <a:t>Air:</a:t>
            </a:r>
          </a:p>
          <a:p>
            <a:pPr algn="just"/>
            <a:r>
              <a:rPr lang="en-US" sz="1100" b="1">
                <a:solidFill>
                  <a:srgbClr val="FF0000"/>
                </a:solidFill>
              </a:rPr>
              <a:t>Det: 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82" name="Flowchart: Internal Storage 81">
            <a:extLst>
              <a:ext uri="{FF2B5EF4-FFF2-40B4-BE49-F238E27FC236}">
                <a16:creationId xmlns:a16="http://schemas.microsoft.com/office/drawing/2014/main" id="{F1F72630-405B-6E70-4944-5936189A1BB3}"/>
              </a:ext>
            </a:extLst>
          </p:cNvPr>
          <p:cNvSpPr/>
          <p:nvPr/>
        </p:nvSpPr>
        <p:spPr>
          <a:xfrm>
            <a:off x="132738" y="6362919"/>
            <a:ext cx="360226" cy="229868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1A9AA7E-6B74-E0F8-671B-ECA09538F20E}"/>
              </a:ext>
            </a:extLst>
          </p:cNvPr>
          <p:cNvSpPr txBox="1"/>
          <p:nvPr/>
        </p:nvSpPr>
        <p:spPr>
          <a:xfrm>
            <a:off x="420981" y="6408131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Vac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A747E9-1216-EF83-AA92-83ACA78C05D4}"/>
              </a:ext>
            </a:extLst>
          </p:cNvPr>
          <p:cNvSpPr txBox="1"/>
          <p:nvPr/>
        </p:nvSpPr>
        <p:spPr>
          <a:xfrm>
            <a:off x="1072377" y="3685390"/>
            <a:ext cx="778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Vac</a:t>
            </a:r>
            <a:r>
              <a:rPr lang="en-US" sz="1100" b="1">
                <a:solidFill>
                  <a:srgbClr val="FFFF00"/>
                </a:solidFill>
              </a:rPr>
              <a:t>: </a:t>
            </a:r>
            <a:endParaRPr lang="en-US" sz="1100" b="1" dirty="0">
              <a:solidFill>
                <a:srgbClr val="FFFF00"/>
              </a:solidFill>
            </a:endParaRPr>
          </a:p>
          <a:p>
            <a:pPr algn="just"/>
            <a:r>
              <a:rPr lang="en-US" sz="1100" b="1">
                <a:solidFill>
                  <a:srgbClr val="FFFF00"/>
                </a:solidFill>
              </a:rPr>
              <a:t>Air:</a:t>
            </a:r>
          </a:p>
          <a:p>
            <a:pPr algn="just"/>
            <a:r>
              <a:rPr lang="en-US" sz="1100" b="1">
                <a:solidFill>
                  <a:srgbClr val="FFFF00"/>
                </a:solidFill>
              </a:rPr>
              <a:t>Det: </a:t>
            </a:r>
            <a:endParaRPr lang="en-US" sz="1100" b="1" dirty="0">
              <a:solidFill>
                <a:srgbClr val="FFFF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1052487-2768-5C02-542A-C4F8E5D5DFB0}"/>
              </a:ext>
            </a:extLst>
          </p:cNvPr>
          <p:cNvSpPr txBox="1"/>
          <p:nvPr/>
        </p:nvSpPr>
        <p:spPr>
          <a:xfrm>
            <a:off x="884864" y="103667"/>
            <a:ext cx="429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1st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3B6D509-D3A9-2F2B-1CF2-8525E8C95BB0}"/>
              </a:ext>
            </a:extLst>
          </p:cNvPr>
          <p:cNvSpPr txBox="1"/>
          <p:nvPr/>
        </p:nvSpPr>
        <p:spPr>
          <a:xfrm>
            <a:off x="1413224" y="95346"/>
            <a:ext cx="429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2nd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DE3F5D9-6E40-C68A-3871-CB5D0973BAC6}"/>
              </a:ext>
            </a:extLst>
          </p:cNvPr>
          <p:cNvSpPr txBox="1"/>
          <p:nvPr/>
        </p:nvSpPr>
        <p:spPr>
          <a:xfrm>
            <a:off x="1942772" y="94889"/>
            <a:ext cx="429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3rd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75F4D2E-868D-0931-1465-8C230AB6221C}"/>
              </a:ext>
            </a:extLst>
          </p:cNvPr>
          <p:cNvSpPr txBox="1"/>
          <p:nvPr/>
        </p:nvSpPr>
        <p:spPr>
          <a:xfrm>
            <a:off x="2472320" y="85002"/>
            <a:ext cx="429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4th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31FAF00-BA73-08EA-A4C0-0F71668FEE8E}"/>
              </a:ext>
            </a:extLst>
          </p:cNvPr>
          <p:cNvSpPr txBox="1"/>
          <p:nvPr/>
        </p:nvSpPr>
        <p:spPr>
          <a:xfrm>
            <a:off x="3044694" y="85695"/>
            <a:ext cx="429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5th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F470708-42B5-2625-63DC-836B7065C8B7}"/>
              </a:ext>
            </a:extLst>
          </p:cNvPr>
          <p:cNvSpPr txBox="1"/>
          <p:nvPr/>
        </p:nvSpPr>
        <p:spPr>
          <a:xfrm>
            <a:off x="1709721" y="6388177"/>
            <a:ext cx="429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1st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D5FF9BA-1B3B-644A-C834-EF3D896ABCAF}"/>
              </a:ext>
            </a:extLst>
          </p:cNvPr>
          <p:cNvSpPr txBox="1"/>
          <p:nvPr/>
        </p:nvSpPr>
        <p:spPr>
          <a:xfrm>
            <a:off x="2238081" y="6388821"/>
            <a:ext cx="429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2nd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FCF4343-AEE1-01CC-0A86-951894D81EAF}"/>
              </a:ext>
            </a:extLst>
          </p:cNvPr>
          <p:cNvSpPr txBox="1"/>
          <p:nvPr/>
        </p:nvSpPr>
        <p:spPr>
          <a:xfrm>
            <a:off x="2767629" y="6379399"/>
            <a:ext cx="429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3rd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5336DB1-90CC-08EF-EBD6-6FC46F1450F2}"/>
              </a:ext>
            </a:extLst>
          </p:cNvPr>
          <p:cNvSpPr txBox="1"/>
          <p:nvPr/>
        </p:nvSpPr>
        <p:spPr>
          <a:xfrm>
            <a:off x="3297177" y="6378477"/>
            <a:ext cx="429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4th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17158FF-4F53-D0F0-776A-D7B9868968A9}"/>
              </a:ext>
            </a:extLst>
          </p:cNvPr>
          <p:cNvSpPr txBox="1"/>
          <p:nvPr/>
        </p:nvSpPr>
        <p:spPr>
          <a:xfrm rot="5400000">
            <a:off x="7077816" y="4395886"/>
            <a:ext cx="60373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SUPPORT</a:t>
            </a:r>
            <a:endParaRPr lang="en-US" sz="6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1F1CC08-CB9E-9197-5AC9-9E9D04FA78E0}"/>
              </a:ext>
            </a:extLst>
          </p:cNvPr>
          <p:cNvSpPr txBox="1"/>
          <p:nvPr/>
        </p:nvSpPr>
        <p:spPr>
          <a:xfrm>
            <a:off x="7484088" y="4628225"/>
            <a:ext cx="453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PUSH </a:t>
            </a:r>
          </a:p>
          <a:p>
            <a:pPr algn="just"/>
            <a:r>
              <a:rPr lang="en-US" sz="600" b="1"/>
              <a:t>AHEAD</a:t>
            </a:r>
            <a:endParaRPr lang="en-US" sz="6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53576C8-3004-2FF9-E427-AE7779BDA28B}"/>
              </a:ext>
            </a:extLst>
          </p:cNvPr>
          <p:cNvSpPr txBox="1"/>
          <p:nvPr/>
        </p:nvSpPr>
        <p:spPr>
          <a:xfrm>
            <a:off x="7949908" y="5429759"/>
            <a:ext cx="453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PUSH </a:t>
            </a:r>
          </a:p>
          <a:p>
            <a:pPr algn="just"/>
            <a:r>
              <a:rPr lang="en-US" sz="600" b="1"/>
              <a:t>BEHIND</a:t>
            </a:r>
            <a:endParaRPr lang="en-US" sz="6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8EFE446-EF7B-70AB-D2B5-6F7DD438C3CD}"/>
              </a:ext>
            </a:extLst>
          </p:cNvPr>
          <p:cNvSpPr txBox="1"/>
          <p:nvPr/>
        </p:nvSpPr>
        <p:spPr>
          <a:xfrm>
            <a:off x="6688472" y="3936558"/>
            <a:ext cx="6229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ALIGN SIDE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4166BF1-642D-4E5E-DC96-2E4DBA1345B7}"/>
              </a:ext>
            </a:extLst>
          </p:cNvPr>
          <p:cNvSpPr txBox="1"/>
          <p:nvPr/>
        </p:nvSpPr>
        <p:spPr>
          <a:xfrm rot="5400000">
            <a:off x="7741046" y="3063704"/>
            <a:ext cx="6229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ALIGN FPCB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EB1D44D-4BDB-EEF3-977F-99AA8498269F}"/>
              </a:ext>
            </a:extLst>
          </p:cNvPr>
          <p:cNvSpPr txBox="1"/>
          <p:nvPr/>
        </p:nvSpPr>
        <p:spPr>
          <a:xfrm>
            <a:off x="9981642" y="3932385"/>
            <a:ext cx="6229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ALIGN SIDE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1F85FD0-CB95-9404-CD8B-D263E938005F}"/>
              </a:ext>
            </a:extLst>
          </p:cNvPr>
          <p:cNvSpPr txBox="1"/>
          <p:nvPr/>
        </p:nvSpPr>
        <p:spPr>
          <a:xfrm rot="5400000">
            <a:off x="10566481" y="3088143"/>
            <a:ext cx="6229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ALIGN FPCB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77EF553-EEDF-F510-15B4-C8770D7A78E2}"/>
              </a:ext>
            </a:extLst>
          </p:cNvPr>
          <p:cNvSpPr txBox="1"/>
          <p:nvPr/>
        </p:nvSpPr>
        <p:spPr>
          <a:xfrm rot="5400000">
            <a:off x="7303528" y="2182949"/>
            <a:ext cx="6229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CLAMP TOP L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60621F9-6B0C-E9AA-92B3-372382FD8922}"/>
              </a:ext>
            </a:extLst>
          </p:cNvPr>
          <p:cNvSpPr txBox="1"/>
          <p:nvPr/>
        </p:nvSpPr>
        <p:spPr>
          <a:xfrm rot="5400000">
            <a:off x="8102342" y="2196853"/>
            <a:ext cx="6229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CLAMP TOP 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2631208-ACDF-D86E-6747-06FCB5C89097}"/>
              </a:ext>
            </a:extLst>
          </p:cNvPr>
          <p:cNvSpPr txBox="1"/>
          <p:nvPr/>
        </p:nvSpPr>
        <p:spPr>
          <a:xfrm rot="5400000">
            <a:off x="10881065" y="2165524"/>
            <a:ext cx="6229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CLAMP TOP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534BFEF-9E6B-E49B-E750-0F786D3D750C}"/>
              </a:ext>
            </a:extLst>
          </p:cNvPr>
          <p:cNvSpPr txBox="1"/>
          <p:nvPr/>
        </p:nvSpPr>
        <p:spPr>
          <a:xfrm>
            <a:off x="11046072" y="5414751"/>
            <a:ext cx="453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PUSH </a:t>
            </a:r>
          </a:p>
          <a:p>
            <a:pPr algn="just"/>
            <a:r>
              <a:rPr lang="en-US" sz="600" b="1"/>
              <a:t>BEHIND</a:t>
            </a:r>
            <a:endParaRPr lang="en-US" sz="600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913A152-0A1B-4ED5-2556-E9F78BC93A3F}"/>
              </a:ext>
            </a:extLst>
          </p:cNvPr>
          <p:cNvSpPr txBox="1"/>
          <p:nvPr/>
        </p:nvSpPr>
        <p:spPr>
          <a:xfrm>
            <a:off x="4450423" y="3135546"/>
            <a:ext cx="445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ALIGN </a:t>
            </a:r>
          </a:p>
          <a:p>
            <a:pPr algn="just"/>
            <a:r>
              <a:rPr lang="en-US" sz="600" b="1"/>
              <a:t>FPCB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26751BA-1B43-9A9A-8463-84E0E524E724}"/>
              </a:ext>
            </a:extLst>
          </p:cNvPr>
          <p:cNvSpPr txBox="1"/>
          <p:nvPr/>
        </p:nvSpPr>
        <p:spPr>
          <a:xfrm>
            <a:off x="4749455" y="2837343"/>
            <a:ext cx="445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ALIGN</a:t>
            </a:r>
          </a:p>
          <a:p>
            <a:pPr algn="just"/>
            <a:r>
              <a:rPr lang="en-US" sz="600" b="1"/>
              <a:t>SUB </a:t>
            </a:r>
          </a:p>
          <a:p>
            <a:pPr algn="just"/>
            <a:r>
              <a:rPr lang="en-US" sz="600" b="1"/>
              <a:t>FPCB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D609398-77DF-B078-3AAF-48BD8640FE8D}"/>
              </a:ext>
            </a:extLst>
          </p:cNvPr>
          <p:cNvSpPr txBox="1"/>
          <p:nvPr/>
        </p:nvSpPr>
        <p:spPr>
          <a:xfrm rot="5400000">
            <a:off x="3785788" y="4510908"/>
            <a:ext cx="6211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SUPPORT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9AC1BBF-2621-72A8-C9C9-6ABB7C525CC7}"/>
              </a:ext>
            </a:extLst>
          </p:cNvPr>
          <p:cNvSpPr txBox="1"/>
          <p:nvPr/>
        </p:nvSpPr>
        <p:spPr>
          <a:xfrm>
            <a:off x="4956992" y="3639511"/>
            <a:ext cx="445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ALIGN </a:t>
            </a:r>
          </a:p>
          <a:p>
            <a:pPr algn="just"/>
            <a:r>
              <a:rPr lang="en-US" sz="600" b="1"/>
              <a:t>SIDE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0A2EA6B-329F-E2C9-7DAB-AAD717F89812}"/>
              </a:ext>
            </a:extLst>
          </p:cNvPr>
          <p:cNvSpPr txBox="1"/>
          <p:nvPr/>
        </p:nvSpPr>
        <p:spPr>
          <a:xfrm>
            <a:off x="1693370" y="3084747"/>
            <a:ext cx="445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ALIGN </a:t>
            </a:r>
          </a:p>
          <a:p>
            <a:pPr algn="just"/>
            <a:r>
              <a:rPr lang="en-US" sz="600" b="1"/>
              <a:t>FPCB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C2E7B71-8FD1-1A34-70B7-31C0A8A16DB8}"/>
              </a:ext>
            </a:extLst>
          </p:cNvPr>
          <p:cNvSpPr txBox="1"/>
          <p:nvPr/>
        </p:nvSpPr>
        <p:spPr>
          <a:xfrm>
            <a:off x="2010867" y="2814254"/>
            <a:ext cx="445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ALIGN</a:t>
            </a:r>
          </a:p>
          <a:p>
            <a:pPr algn="just"/>
            <a:r>
              <a:rPr lang="en-US" sz="600" b="1"/>
              <a:t>SUB </a:t>
            </a:r>
          </a:p>
          <a:p>
            <a:pPr algn="just"/>
            <a:r>
              <a:rPr lang="en-US" sz="600" b="1"/>
              <a:t>FPCB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16ACEF6-11CA-73AB-C247-068CC64F529A}"/>
              </a:ext>
            </a:extLst>
          </p:cNvPr>
          <p:cNvSpPr txBox="1"/>
          <p:nvPr/>
        </p:nvSpPr>
        <p:spPr>
          <a:xfrm>
            <a:off x="313666" y="3634314"/>
            <a:ext cx="445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ALIGN </a:t>
            </a:r>
          </a:p>
          <a:p>
            <a:pPr algn="just"/>
            <a:r>
              <a:rPr lang="en-US" sz="600" b="1"/>
              <a:t>SIDE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7766953-6607-B617-058B-E199336D6FCD}"/>
              </a:ext>
            </a:extLst>
          </p:cNvPr>
          <p:cNvSpPr txBox="1"/>
          <p:nvPr/>
        </p:nvSpPr>
        <p:spPr>
          <a:xfrm>
            <a:off x="1081896" y="4305004"/>
            <a:ext cx="445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" b="1"/>
              <a:t>ALIGN </a:t>
            </a:r>
          </a:p>
          <a:p>
            <a:pPr algn="just"/>
            <a:r>
              <a:rPr lang="en-US" sz="600" b="1"/>
              <a:t>CENTER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176C95F-C776-E5CB-92C5-12195E289D25}"/>
              </a:ext>
            </a:extLst>
          </p:cNvPr>
          <p:cNvSpPr txBox="1"/>
          <p:nvPr/>
        </p:nvSpPr>
        <p:spPr>
          <a:xfrm>
            <a:off x="3912563" y="3690011"/>
            <a:ext cx="778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Vac</a:t>
            </a:r>
            <a:r>
              <a:rPr lang="en-US" sz="1100" b="1">
                <a:solidFill>
                  <a:srgbClr val="FFFF00"/>
                </a:solidFill>
              </a:rPr>
              <a:t>: </a:t>
            </a:r>
            <a:endParaRPr lang="en-US" sz="1100" b="1" dirty="0">
              <a:solidFill>
                <a:srgbClr val="FFFF00"/>
              </a:solidFill>
            </a:endParaRPr>
          </a:p>
          <a:p>
            <a:pPr algn="just"/>
            <a:r>
              <a:rPr lang="en-US" sz="1100" b="1">
                <a:solidFill>
                  <a:srgbClr val="FFFF00"/>
                </a:solidFill>
              </a:rPr>
              <a:t>Air:</a:t>
            </a:r>
          </a:p>
          <a:p>
            <a:pPr algn="just"/>
            <a:r>
              <a:rPr lang="en-US" sz="1100" b="1">
                <a:solidFill>
                  <a:srgbClr val="FFFF00"/>
                </a:solidFill>
              </a:rPr>
              <a:t>Det: </a:t>
            </a:r>
            <a:endParaRPr lang="en-US" sz="1100" b="1" dirty="0">
              <a:solidFill>
                <a:srgbClr val="FFFF00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8048AAC-3CDD-171E-353E-A621005518FE}"/>
              </a:ext>
            </a:extLst>
          </p:cNvPr>
          <p:cNvSpPr txBox="1"/>
          <p:nvPr/>
        </p:nvSpPr>
        <p:spPr>
          <a:xfrm>
            <a:off x="7545888" y="3675504"/>
            <a:ext cx="778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Vac</a:t>
            </a:r>
            <a:r>
              <a:rPr lang="en-US" sz="1100" b="1">
                <a:solidFill>
                  <a:srgbClr val="FFFF00"/>
                </a:solidFill>
              </a:rPr>
              <a:t>: </a:t>
            </a:r>
            <a:endParaRPr lang="en-US" sz="1100" b="1" dirty="0">
              <a:solidFill>
                <a:srgbClr val="FFFF00"/>
              </a:solidFill>
            </a:endParaRPr>
          </a:p>
          <a:p>
            <a:pPr algn="just"/>
            <a:r>
              <a:rPr lang="en-US" sz="1100" b="1">
                <a:solidFill>
                  <a:srgbClr val="FFFF00"/>
                </a:solidFill>
              </a:rPr>
              <a:t>Air:</a:t>
            </a:r>
          </a:p>
          <a:p>
            <a:pPr algn="just"/>
            <a:r>
              <a:rPr lang="en-US" sz="1100" b="1">
                <a:solidFill>
                  <a:srgbClr val="FFFF00"/>
                </a:solidFill>
              </a:rPr>
              <a:t>Det: </a:t>
            </a:r>
            <a:endParaRPr lang="en-US" sz="1100" b="1" dirty="0">
              <a:solidFill>
                <a:srgbClr val="FFFF0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F126F19-D8FC-FF9D-EF08-6B6C4C6E90DC}"/>
              </a:ext>
            </a:extLst>
          </p:cNvPr>
          <p:cNvSpPr txBox="1"/>
          <p:nvPr/>
        </p:nvSpPr>
        <p:spPr>
          <a:xfrm>
            <a:off x="10682642" y="3670577"/>
            <a:ext cx="778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Vac</a:t>
            </a:r>
            <a:r>
              <a:rPr lang="en-US" sz="1100" b="1">
                <a:solidFill>
                  <a:srgbClr val="FFFF00"/>
                </a:solidFill>
              </a:rPr>
              <a:t>: </a:t>
            </a:r>
            <a:endParaRPr lang="en-US" sz="1100" b="1" dirty="0">
              <a:solidFill>
                <a:srgbClr val="FFFF00"/>
              </a:solidFill>
            </a:endParaRPr>
          </a:p>
          <a:p>
            <a:pPr algn="just"/>
            <a:r>
              <a:rPr lang="en-US" sz="1100" b="1">
                <a:solidFill>
                  <a:srgbClr val="FFFF00"/>
                </a:solidFill>
              </a:rPr>
              <a:t>Air:</a:t>
            </a:r>
          </a:p>
          <a:p>
            <a:pPr algn="just"/>
            <a:r>
              <a:rPr lang="en-US" sz="1100" b="1">
                <a:solidFill>
                  <a:srgbClr val="FFFF00"/>
                </a:solidFill>
              </a:rPr>
              <a:t>Det: </a:t>
            </a:r>
            <a:endParaRPr lang="en-US" sz="1100" b="1" dirty="0">
              <a:solidFill>
                <a:srgbClr val="FFFF0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67864F0-F6FE-4291-FA27-64282E632845}"/>
              </a:ext>
            </a:extLst>
          </p:cNvPr>
          <p:cNvSpPr txBox="1"/>
          <p:nvPr/>
        </p:nvSpPr>
        <p:spPr>
          <a:xfrm>
            <a:off x="4177460" y="905427"/>
            <a:ext cx="778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0000"/>
                </a:solidFill>
              </a:rPr>
              <a:t>Vac:</a:t>
            </a:r>
            <a:endParaRPr lang="en-US" sz="1100" b="1" dirty="0">
              <a:solidFill>
                <a:srgbClr val="FF0000"/>
              </a:solidFill>
            </a:endParaRPr>
          </a:p>
          <a:p>
            <a:pPr algn="just"/>
            <a:r>
              <a:rPr lang="en-US" sz="1100" b="1">
                <a:solidFill>
                  <a:srgbClr val="FF0000"/>
                </a:solidFill>
              </a:rPr>
              <a:t>Air:</a:t>
            </a:r>
          </a:p>
          <a:p>
            <a:pPr algn="just"/>
            <a:r>
              <a:rPr lang="en-US" sz="1100" b="1">
                <a:solidFill>
                  <a:srgbClr val="FF0000"/>
                </a:solidFill>
              </a:rPr>
              <a:t>Det: 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F9E6B39-66C9-8BD1-99AE-3CE354CD219B}"/>
              </a:ext>
            </a:extLst>
          </p:cNvPr>
          <p:cNvSpPr txBox="1"/>
          <p:nvPr/>
        </p:nvSpPr>
        <p:spPr>
          <a:xfrm>
            <a:off x="6352360" y="908685"/>
            <a:ext cx="778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0000"/>
                </a:solidFill>
              </a:rPr>
              <a:t>Vac:</a:t>
            </a:r>
            <a:endParaRPr lang="en-US" sz="1100" b="1" dirty="0">
              <a:solidFill>
                <a:srgbClr val="FF0000"/>
              </a:solidFill>
            </a:endParaRPr>
          </a:p>
          <a:p>
            <a:pPr algn="just"/>
            <a:r>
              <a:rPr lang="en-US" sz="1100" b="1">
                <a:solidFill>
                  <a:srgbClr val="FF0000"/>
                </a:solidFill>
              </a:rPr>
              <a:t>Air:</a:t>
            </a:r>
          </a:p>
          <a:p>
            <a:pPr algn="just"/>
            <a:r>
              <a:rPr lang="en-US" sz="1100" b="1">
                <a:solidFill>
                  <a:srgbClr val="FF0000"/>
                </a:solidFill>
              </a:rPr>
              <a:t>Det: 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4224FDF-151C-2AD9-E222-87DF5F1BE04F}"/>
              </a:ext>
            </a:extLst>
          </p:cNvPr>
          <p:cNvSpPr txBox="1"/>
          <p:nvPr/>
        </p:nvSpPr>
        <p:spPr>
          <a:xfrm>
            <a:off x="8736318" y="901790"/>
            <a:ext cx="778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0000"/>
                </a:solidFill>
              </a:rPr>
              <a:t>Vac:</a:t>
            </a:r>
            <a:endParaRPr lang="en-US" sz="1100" b="1" dirty="0">
              <a:solidFill>
                <a:srgbClr val="FF0000"/>
              </a:solidFill>
            </a:endParaRPr>
          </a:p>
          <a:p>
            <a:pPr algn="just"/>
            <a:r>
              <a:rPr lang="en-US" sz="1100" b="1">
                <a:solidFill>
                  <a:srgbClr val="FF0000"/>
                </a:solidFill>
              </a:rPr>
              <a:t>Air:</a:t>
            </a:r>
          </a:p>
          <a:p>
            <a:pPr algn="just"/>
            <a:r>
              <a:rPr lang="en-US" sz="1100" b="1">
                <a:solidFill>
                  <a:srgbClr val="FF0000"/>
                </a:solidFill>
              </a:rPr>
              <a:t>Det: 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98AFB37-0DE0-EF0B-9BEC-A0B31840B53D}"/>
              </a:ext>
            </a:extLst>
          </p:cNvPr>
          <p:cNvSpPr txBox="1"/>
          <p:nvPr/>
        </p:nvSpPr>
        <p:spPr>
          <a:xfrm>
            <a:off x="11056728" y="905847"/>
            <a:ext cx="7789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>
                <a:solidFill>
                  <a:srgbClr val="FF0000"/>
                </a:solidFill>
              </a:rPr>
              <a:t>Vac:</a:t>
            </a:r>
            <a:endParaRPr lang="en-US" sz="1100" b="1" dirty="0">
              <a:solidFill>
                <a:srgbClr val="FF0000"/>
              </a:solidFill>
            </a:endParaRPr>
          </a:p>
          <a:p>
            <a:pPr algn="just"/>
            <a:r>
              <a:rPr lang="en-US" sz="1100" b="1">
                <a:solidFill>
                  <a:srgbClr val="FF0000"/>
                </a:solidFill>
              </a:rPr>
              <a:t>Air:</a:t>
            </a:r>
          </a:p>
          <a:p>
            <a:pPr algn="just"/>
            <a:r>
              <a:rPr lang="en-US" sz="1100" b="1">
                <a:solidFill>
                  <a:srgbClr val="FF0000"/>
                </a:solidFill>
              </a:rPr>
              <a:t>Det: </a:t>
            </a:r>
            <a:endParaRPr 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445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3472</TotalTime>
  <Words>646</Words>
  <Application>Microsoft Office PowerPoint</Application>
  <PresentationFormat>Widescreen</PresentationFormat>
  <Paragraphs>257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Lam Do</dc:creator>
  <cp:lastModifiedBy>Lam Do</cp:lastModifiedBy>
  <cp:revision>83</cp:revision>
  <dcterms:created xsi:type="dcterms:W3CDTF">2024-06-26T03:51:04Z</dcterms:created>
  <dcterms:modified xsi:type="dcterms:W3CDTF">2025-03-26T12:39:05Z</dcterms:modified>
</cp:coreProperties>
</file>