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BC3E0-0C7F-47FF-B8C4-8C9E8D071B5C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5A580-B95F-4AF2-9197-E72135D64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5A580-B95F-4AF2-9197-E72135D648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5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D358-8EDB-3E65-8D50-DE08DDB77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CE2F8-C79D-D84A-99FF-0A93FA03E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7EAD3-FCFF-9B07-6B14-B3AA3EF7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7CF4C-E97C-3168-0C52-C31D85C9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0F9A-5FE8-B50D-9AB3-5AD768EC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0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E90A-6756-CAF0-924B-ADC358D9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2522E-AB76-E981-2501-F1C166F12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4DCA3-3913-F80B-6852-B7EC4372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A581F-68C1-CA69-47FA-A62B3562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BCD1-C967-7601-70D6-1C10759C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254D6-68FE-F1FC-606F-BFA0EAC6D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252CC-5B88-9D66-6F39-E185501B4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B82FA-CBBB-23E6-C428-342EEE329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3D48E-CD91-AC16-E113-DBE61FDF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33608-1817-5E41-27B1-0DC21B83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7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DADA-392A-5A48-C7EC-5446E77D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0F3D-EACD-CC36-D212-463EC0B4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20B1-4360-BA80-B76C-AE4F6158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1548-3A9A-06CF-322A-3AA454A8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4B088-8E7B-80F6-3EAB-38549DF5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3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A8F5-0DD2-073D-015D-D5E7652E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0F6E8-0833-03BF-CFC2-24984F0B2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D4C8C-44E8-8F66-66D7-14CD5165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7B41-E766-458D-CC20-0FDEEE17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3BC0C-65F3-471E-7D31-00395214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8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BD96-2F66-5650-D5CE-DFF3DBB6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FAE4-A19E-E296-0B09-17503E86F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C7FCB-AAAE-88CE-BE90-11075D4E5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57BCB-FA90-279E-362F-3FE16414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C7940-A2C9-F84C-1C57-66114214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16543-9C4F-84DB-5E0C-D39857E5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7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C060-1985-35BC-CC08-4520FAFC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96C5-002A-C9B6-B103-80CC0E534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FE6-CBA9-4328-ADA2-D0FA93216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66071-DD09-2127-5AAD-51D3F8465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0ECD1-1345-692E-0891-7382CE58F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3C5BC-A067-631E-BD14-C960A46A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C3305-E8FA-F60E-93F2-1A28298B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88ABF-763C-FF3F-624E-A1A8CCFD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78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C139-4C83-9EF1-F367-EE0FF2FE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E77EA-95C8-FAC1-A4B2-B06A7742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270BC-0BCB-72A3-1925-557E9C62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ACFD2-697A-93B0-2FBE-5A303E5D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54793-27FB-E88E-19CB-2321570C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2B263-A1C6-B5FD-D33D-50F01708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2A4F6-5768-DE3F-058E-F4C80F430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7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E565-7A39-8FF2-52C4-BE0842F8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A27D-0657-8BC4-52DA-FEEF45795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2C787-82EB-721C-6337-8A7116323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7D891-B33B-F95A-F93D-D44628BE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795F0-F4FC-EC2A-D764-3792C2835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A4948-0342-0671-F378-C60544D9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BED6-D10F-8D27-AF6A-9E7ABD31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6F928-3DD6-7B92-2E4F-C78681A28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8B746-3336-ACAC-2D52-F0F169C3C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65074-FE5C-85AD-2B28-E8212D9F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F59F-D1A2-4442-9362-3F3D9219E99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ED25D-A881-837C-9B6F-369A8693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79C20-2175-CDEA-48A1-A21E5A28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9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D3A7C-9F4C-9596-7BF1-1C7F71F8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84C6B-2CC8-39E2-0810-D5CA501B5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57BEE-B86F-F1E4-D406-404E3CF02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EF59F-D1A2-4442-9362-3F3D9219E99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42090-A23E-8EF3-3289-23A322E91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CBA0E-EACC-CD5F-66EA-49ACFEEE7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2FD81-0C47-4E4F-AE30-6FB5D23AC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0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7515BC7A-484B-CF91-D548-5DFAB0B86266}"/>
              </a:ext>
            </a:extLst>
          </p:cNvPr>
          <p:cNvSpPr/>
          <p:nvPr/>
        </p:nvSpPr>
        <p:spPr>
          <a:xfrm>
            <a:off x="7365217" y="3566041"/>
            <a:ext cx="1426576" cy="69280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A1FBDDC-F27B-29F8-2AF4-69540EE0C39F}"/>
              </a:ext>
            </a:extLst>
          </p:cNvPr>
          <p:cNvCxnSpPr/>
          <p:nvPr/>
        </p:nvCxnSpPr>
        <p:spPr>
          <a:xfrm>
            <a:off x="-8965" y="4262726"/>
            <a:ext cx="12192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9274DC-DE8C-68F3-F7A4-29675BE3BADB}"/>
              </a:ext>
            </a:extLst>
          </p:cNvPr>
          <p:cNvSpPr/>
          <p:nvPr/>
        </p:nvSpPr>
        <p:spPr>
          <a:xfrm>
            <a:off x="10701622" y="3563481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Line with Border and Accent Bar 9">
            <a:extLst>
              <a:ext uri="{FF2B5EF4-FFF2-40B4-BE49-F238E27FC236}">
                <a16:creationId xmlns:a16="http://schemas.microsoft.com/office/drawing/2014/main" id="{603F74E1-8B02-5B08-6708-0FE16FEE38C8}"/>
              </a:ext>
            </a:extLst>
          </p:cNvPr>
          <p:cNvSpPr/>
          <p:nvPr/>
        </p:nvSpPr>
        <p:spPr>
          <a:xfrm rot="5400000">
            <a:off x="10588184" y="2990606"/>
            <a:ext cx="582707" cy="303071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with Border and Accent Bar 10">
            <a:extLst>
              <a:ext uri="{FF2B5EF4-FFF2-40B4-BE49-F238E27FC236}">
                <a16:creationId xmlns:a16="http://schemas.microsoft.com/office/drawing/2014/main" id="{D01D8C64-BED3-03CC-9424-B1F0BD314A93}"/>
              </a:ext>
            </a:extLst>
          </p:cNvPr>
          <p:cNvSpPr/>
          <p:nvPr/>
        </p:nvSpPr>
        <p:spPr>
          <a:xfrm>
            <a:off x="10031510" y="3881729"/>
            <a:ext cx="596156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llout: Line with Border and Accent Bar 17">
            <a:extLst>
              <a:ext uri="{FF2B5EF4-FFF2-40B4-BE49-F238E27FC236}">
                <a16:creationId xmlns:a16="http://schemas.microsoft.com/office/drawing/2014/main" id="{DF90259A-495D-7ECE-A1E4-AD935C85A521}"/>
              </a:ext>
            </a:extLst>
          </p:cNvPr>
          <p:cNvSpPr/>
          <p:nvPr/>
        </p:nvSpPr>
        <p:spPr>
          <a:xfrm rot="5400000">
            <a:off x="10822641" y="2180676"/>
            <a:ext cx="726145" cy="309283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llout: Bent Line 18">
            <a:extLst>
              <a:ext uri="{FF2B5EF4-FFF2-40B4-BE49-F238E27FC236}">
                <a16:creationId xmlns:a16="http://schemas.microsoft.com/office/drawing/2014/main" id="{DF03E6EA-E7D5-1AA8-72F6-AF87F31FFDFB}"/>
              </a:ext>
            </a:extLst>
          </p:cNvPr>
          <p:cNvSpPr/>
          <p:nvPr/>
        </p:nvSpPr>
        <p:spPr>
          <a:xfrm>
            <a:off x="10031509" y="4935085"/>
            <a:ext cx="1718983" cy="4303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5000"/>
              <a:gd name="adj6" fmla="val -169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3AF972C4-A1EA-C79E-C73B-F4E6632ACFF4}"/>
              </a:ext>
            </a:extLst>
          </p:cNvPr>
          <p:cNvSpPr/>
          <p:nvPr/>
        </p:nvSpPr>
        <p:spPr>
          <a:xfrm>
            <a:off x="10979526" y="4294105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allout: Line with Border and Accent Bar 21">
            <a:extLst>
              <a:ext uri="{FF2B5EF4-FFF2-40B4-BE49-F238E27FC236}">
                <a16:creationId xmlns:a16="http://schemas.microsoft.com/office/drawing/2014/main" id="{F29A0FED-38D2-F25B-D2DE-B57D03F9EF54}"/>
              </a:ext>
            </a:extLst>
          </p:cNvPr>
          <p:cNvSpPr/>
          <p:nvPr/>
        </p:nvSpPr>
        <p:spPr>
          <a:xfrm rot="16200000">
            <a:off x="10930222" y="5560369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75BFDE-B231-94B6-110B-2F98E5FB659D}"/>
              </a:ext>
            </a:extLst>
          </p:cNvPr>
          <p:cNvSpPr txBox="1"/>
          <p:nvPr/>
        </p:nvSpPr>
        <p:spPr>
          <a:xfrm>
            <a:off x="11286569" y="188260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P060 -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DF3436-3E01-3F2E-0128-808A8C7651A2}"/>
              </a:ext>
            </a:extLst>
          </p:cNvPr>
          <p:cNvSpPr txBox="1"/>
          <p:nvPr/>
        </p:nvSpPr>
        <p:spPr>
          <a:xfrm>
            <a:off x="11282086" y="251991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P061 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26CE8A-2942-1F2A-9A9C-FA102BC7F4DC}"/>
              </a:ext>
            </a:extLst>
          </p:cNvPr>
          <p:cNvSpPr txBox="1"/>
          <p:nvPr/>
        </p:nvSpPr>
        <p:spPr>
          <a:xfrm>
            <a:off x="11268639" y="2384836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Out: P145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110304-AA2D-8235-DB74-CF369046043B}"/>
              </a:ext>
            </a:extLst>
          </p:cNvPr>
          <p:cNvSpPr txBox="1"/>
          <p:nvPr/>
        </p:nvSpPr>
        <p:spPr>
          <a:xfrm>
            <a:off x="11010903" y="324502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P08D 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592F1E-B719-9C68-D732-A0049B5CAB88}"/>
              </a:ext>
            </a:extLst>
          </p:cNvPr>
          <p:cNvSpPr txBox="1"/>
          <p:nvPr/>
        </p:nvSpPr>
        <p:spPr>
          <a:xfrm>
            <a:off x="11003060" y="309995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Out: P15B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760753-F23A-0B8D-7F70-F4AAAFAE8A78}"/>
              </a:ext>
            </a:extLst>
          </p:cNvPr>
          <p:cNvSpPr txBox="1"/>
          <p:nvPr/>
        </p:nvSpPr>
        <p:spPr>
          <a:xfrm rot="16200000">
            <a:off x="9663852" y="3388157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Out: P15A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BBB1B3-2358-BC84-3456-844DEEB9D895}"/>
              </a:ext>
            </a:extLst>
          </p:cNvPr>
          <p:cNvSpPr txBox="1"/>
          <p:nvPr/>
        </p:nvSpPr>
        <p:spPr>
          <a:xfrm rot="16200000">
            <a:off x="9813809" y="3388156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P08C 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0C4F42-967B-2FBF-2D96-3C353ADAB300}"/>
              </a:ext>
            </a:extLst>
          </p:cNvPr>
          <p:cNvSpPr txBox="1"/>
          <p:nvPr/>
        </p:nvSpPr>
        <p:spPr>
          <a:xfrm>
            <a:off x="11331395" y="584276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P065 -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D218CB-87F9-837F-39CF-F18DE55DE289}"/>
              </a:ext>
            </a:extLst>
          </p:cNvPr>
          <p:cNvSpPr txBox="1"/>
          <p:nvPr/>
        </p:nvSpPr>
        <p:spPr>
          <a:xfrm>
            <a:off x="11323552" y="569769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Out: P144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D0016F-D8D8-E03B-3C0F-E61D072D4DD9}"/>
              </a:ext>
            </a:extLst>
          </p:cNvPr>
          <p:cNvSpPr txBox="1"/>
          <p:nvPr/>
        </p:nvSpPr>
        <p:spPr>
          <a:xfrm>
            <a:off x="10029267" y="5077702"/>
            <a:ext cx="1281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Axis 13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3450E5-D6D1-A4D5-4013-5D9166DC1813}"/>
              </a:ext>
            </a:extLst>
          </p:cNvPr>
          <p:cNvSpPr txBox="1"/>
          <p:nvPr/>
        </p:nvSpPr>
        <p:spPr>
          <a:xfrm>
            <a:off x="10972801" y="4709846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Axis 11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C6E05D-DDB2-CCD0-1489-6E74F56148EE}"/>
              </a:ext>
            </a:extLst>
          </p:cNvPr>
          <p:cNvSpPr txBox="1"/>
          <p:nvPr/>
        </p:nvSpPr>
        <p:spPr>
          <a:xfrm>
            <a:off x="10894361" y="3518030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R_1</a:t>
            </a:r>
            <a:r>
              <a:rPr lang="en-US" sz="1200" b="1" baseline="30000" dirty="0"/>
              <a:t>st Table</a:t>
            </a:r>
            <a:r>
              <a:rPr lang="en-US" sz="1200" b="1" dirty="0"/>
              <a:t>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D89F9283-5C89-0514-A781-CF3CE254349D}"/>
              </a:ext>
            </a:extLst>
          </p:cNvPr>
          <p:cNvSpPr/>
          <p:nvPr/>
        </p:nvSpPr>
        <p:spPr>
          <a:xfrm>
            <a:off x="3911723" y="3564976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llout: Line with Border and Accent Bar 59">
            <a:extLst>
              <a:ext uri="{FF2B5EF4-FFF2-40B4-BE49-F238E27FC236}">
                <a16:creationId xmlns:a16="http://schemas.microsoft.com/office/drawing/2014/main" id="{70EE695A-EA8E-5728-E252-32FF5BCAF932}"/>
              </a:ext>
            </a:extLst>
          </p:cNvPr>
          <p:cNvSpPr/>
          <p:nvPr/>
        </p:nvSpPr>
        <p:spPr>
          <a:xfrm rot="5400000">
            <a:off x="3580884" y="3021237"/>
            <a:ext cx="582707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allout: Line with Border and Accent Bar 60">
            <a:extLst>
              <a:ext uri="{FF2B5EF4-FFF2-40B4-BE49-F238E27FC236}">
                <a16:creationId xmlns:a16="http://schemas.microsoft.com/office/drawing/2014/main" id="{A17AEDB4-B9FE-896E-E727-553C9B2B0CE3}"/>
              </a:ext>
            </a:extLst>
          </p:cNvPr>
          <p:cNvSpPr/>
          <p:nvPr/>
        </p:nvSpPr>
        <p:spPr>
          <a:xfrm rot="10800000">
            <a:off x="5000934" y="3623246"/>
            <a:ext cx="674600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allout: Line with Border and Accent Bar 64">
            <a:extLst>
              <a:ext uri="{FF2B5EF4-FFF2-40B4-BE49-F238E27FC236}">
                <a16:creationId xmlns:a16="http://schemas.microsoft.com/office/drawing/2014/main" id="{C0E5078A-77EE-C6AF-4368-437419DB64FC}"/>
              </a:ext>
            </a:extLst>
          </p:cNvPr>
          <p:cNvSpPr/>
          <p:nvPr/>
        </p:nvSpPr>
        <p:spPr>
          <a:xfrm rot="16200000">
            <a:off x="3781733" y="4477130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41945D7-202C-223F-AB8D-F5D999DCC74C}"/>
              </a:ext>
            </a:extLst>
          </p:cNvPr>
          <p:cNvSpPr txBox="1"/>
          <p:nvPr/>
        </p:nvSpPr>
        <p:spPr>
          <a:xfrm>
            <a:off x="3925165" y="326445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P072 +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436990-E2D0-F1E8-7288-B39A7BA86363}"/>
              </a:ext>
            </a:extLst>
          </p:cNvPr>
          <p:cNvSpPr txBox="1"/>
          <p:nvPr/>
        </p:nvSpPr>
        <p:spPr>
          <a:xfrm>
            <a:off x="3917322" y="311042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Out: P148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6004E1-484F-E272-94A3-C2D4651E9248}"/>
              </a:ext>
            </a:extLst>
          </p:cNvPr>
          <p:cNvSpPr txBox="1"/>
          <p:nvPr/>
        </p:nvSpPr>
        <p:spPr>
          <a:xfrm rot="5400000">
            <a:off x="5220264" y="4133725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P073 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974B26B-AAD9-9991-DC1F-1BE1A330A509}"/>
              </a:ext>
            </a:extLst>
          </p:cNvPr>
          <p:cNvSpPr txBox="1"/>
          <p:nvPr/>
        </p:nvSpPr>
        <p:spPr>
          <a:xfrm>
            <a:off x="4182906" y="475952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P036 -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1DBC9-0862-1DBD-39F2-D7751FC5121C}"/>
              </a:ext>
            </a:extLst>
          </p:cNvPr>
          <p:cNvSpPr txBox="1"/>
          <p:nvPr/>
        </p:nvSpPr>
        <p:spPr>
          <a:xfrm>
            <a:off x="4184028" y="458756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Out: P16D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D9B10C-9A75-348A-E08B-8A73F7AE71F9}"/>
              </a:ext>
            </a:extLst>
          </p:cNvPr>
          <p:cNvSpPr txBox="1"/>
          <p:nvPr/>
        </p:nvSpPr>
        <p:spPr>
          <a:xfrm>
            <a:off x="4104462" y="3519525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R_3</a:t>
            </a:r>
            <a:r>
              <a:rPr lang="en-US" sz="1200" b="1" baseline="30000" dirty="0"/>
              <a:t>rd Table</a:t>
            </a:r>
            <a:r>
              <a:rPr lang="en-US" sz="1200" b="1" dirty="0"/>
              <a:t> </a:t>
            </a:r>
          </a:p>
        </p:txBody>
      </p:sp>
      <p:sp>
        <p:nvSpPr>
          <p:cNvPr id="124" name="Callout: Line with Border and Accent Bar 123">
            <a:extLst>
              <a:ext uri="{FF2B5EF4-FFF2-40B4-BE49-F238E27FC236}">
                <a16:creationId xmlns:a16="http://schemas.microsoft.com/office/drawing/2014/main" id="{778DD9EC-AEF6-3A0F-C71D-D47B9B2E9684}"/>
              </a:ext>
            </a:extLst>
          </p:cNvPr>
          <p:cNvSpPr/>
          <p:nvPr/>
        </p:nvSpPr>
        <p:spPr>
          <a:xfrm rot="5400000">
            <a:off x="4638726" y="3021239"/>
            <a:ext cx="582707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081FB43-008D-79B5-2533-DCD0A48B011B}"/>
              </a:ext>
            </a:extLst>
          </p:cNvPr>
          <p:cNvSpPr txBox="1"/>
          <p:nvPr/>
        </p:nvSpPr>
        <p:spPr>
          <a:xfrm>
            <a:off x="4983004" y="3264454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P034 +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7E4BFB8-AE3D-938D-9436-071179FC1A66}"/>
              </a:ext>
            </a:extLst>
          </p:cNvPr>
          <p:cNvSpPr txBox="1"/>
          <p:nvPr/>
        </p:nvSpPr>
        <p:spPr>
          <a:xfrm>
            <a:off x="4975161" y="311042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Out: P16E</a:t>
            </a:r>
          </a:p>
        </p:txBody>
      </p:sp>
      <p:sp>
        <p:nvSpPr>
          <p:cNvPr id="122" name="Cylinder 121">
            <a:extLst>
              <a:ext uri="{FF2B5EF4-FFF2-40B4-BE49-F238E27FC236}">
                <a16:creationId xmlns:a16="http://schemas.microsoft.com/office/drawing/2014/main" id="{9FFFD19A-5E93-0350-4BB5-4C730349A62F}"/>
              </a:ext>
            </a:extLst>
          </p:cNvPr>
          <p:cNvSpPr/>
          <p:nvPr/>
        </p:nvSpPr>
        <p:spPr>
          <a:xfrm rot="10800000">
            <a:off x="4118622" y="1721048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8CE713-A2F6-55CE-6BB1-7A08B6337553}"/>
              </a:ext>
            </a:extLst>
          </p:cNvPr>
          <p:cNvSpPr txBox="1"/>
          <p:nvPr/>
        </p:nvSpPr>
        <p:spPr>
          <a:xfrm>
            <a:off x="4120149" y="2066749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Axis 1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E64A326-C1B2-B2F1-113C-42308DE57FCA}"/>
              </a:ext>
            </a:extLst>
          </p:cNvPr>
          <p:cNvCxnSpPr/>
          <p:nvPr/>
        </p:nvCxnSpPr>
        <p:spPr>
          <a:xfrm>
            <a:off x="0" y="3536584"/>
            <a:ext cx="12192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B02A971-DB07-F596-C865-B67A5CBD1156}"/>
              </a:ext>
            </a:extLst>
          </p:cNvPr>
          <p:cNvCxnSpPr/>
          <p:nvPr/>
        </p:nvCxnSpPr>
        <p:spPr>
          <a:xfrm>
            <a:off x="-8965" y="1653998"/>
            <a:ext cx="12192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EA493C3-ED93-A7E8-E0FC-87FB1AF59B4D}"/>
              </a:ext>
            </a:extLst>
          </p:cNvPr>
          <p:cNvCxnSpPr/>
          <p:nvPr/>
        </p:nvCxnSpPr>
        <p:spPr>
          <a:xfrm>
            <a:off x="-8966" y="631564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88AD060-BBA0-E2BA-2B48-3CB61EA05E82}"/>
              </a:ext>
            </a:extLst>
          </p:cNvPr>
          <p:cNvSpPr txBox="1"/>
          <p:nvPr/>
        </p:nvSpPr>
        <p:spPr>
          <a:xfrm rot="5400000">
            <a:off x="5043413" y="4124761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Out: P149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AEC22623-EEB1-10D9-0D00-C01570CE0CBB}"/>
              </a:ext>
            </a:extLst>
          </p:cNvPr>
          <p:cNvSpPr/>
          <p:nvPr/>
        </p:nvSpPr>
        <p:spPr>
          <a:xfrm>
            <a:off x="1096803" y="3564977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allout: Line with Border and Accent Bar 132">
            <a:extLst>
              <a:ext uri="{FF2B5EF4-FFF2-40B4-BE49-F238E27FC236}">
                <a16:creationId xmlns:a16="http://schemas.microsoft.com/office/drawing/2014/main" id="{808CB832-C206-F63A-DF01-E8E5B2B01701}"/>
              </a:ext>
            </a:extLst>
          </p:cNvPr>
          <p:cNvSpPr/>
          <p:nvPr/>
        </p:nvSpPr>
        <p:spPr>
          <a:xfrm rot="5400000">
            <a:off x="945259" y="3021238"/>
            <a:ext cx="582707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allout: Line with Border and Accent Bar 133">
            <a:extLst>
              <a:ext uri="{FF2B5EF4-FFF2-40B4-BE49-F238E27FC236}">
                <a16:creationId xmlns:a16="http://schemas.microsoft.com/office/drawing/2014/main" id="{5143CA2D-B5B2-AA85-42FE-A4244367A7FF}"/>
              </a:ext>
            </a:extLst>
          </p:cNvPr>
          <p:cNvSpPr/>
          <p:nvPr/>
        </p:nvSpPr>
        <p:spPr>
          <a:xfrm rot="5400000">
            <a:off x="1855431" y="3050189"/>
            <a:ext cx="674600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allout: Line with Border and Accent Bar 134">
            <a:extLst>
              <a:ext uri="{FF2B5EF4-FFF2-40B4-BE49-F238E27FC236}">
                <a16:creationId xmlns:a16="http://schemas.microsoft.com/office/drawing/2014/main" id="{0145EF32-A93B-3FBD-FBB9-86AA60E81EF8}"/>
              </a:ext>
            </a:extLst>
          </p:cNvPr>
          <p:cNvSpPr/>
          <p:nvPr/>
        </p:nvSpPr>
        <p:spPr>
          <a:xfrm rot="16200000">
            <a:off x="966813" y="4477131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71268C6-9124-C13D-E9C5-D115492EC346}"/>
              </a:ext>
            </a:extLst>
          </p:cNvPr>
          <p:cNvSpPr txBox="1"/>
          <p:nvPr/>
        </p:nvSpPr>
        <p:spPr>
          <a:xfrm>
            <a:off x="1289540" y="326445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P063 +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F28115A-9D6F-FA1F-CE66-8593B89093C0}"/>
              </a:ext>
            </a:extLst>
          </p:cNvPr>
          <p:cNvSpPr txBox="1"/>
          <p:nvPr/>
        </p:nvSpPr>
        <p:spPr>
          <a:xfrm>
            <a:off x="1281697" y="311042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Out: P143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0C72216-9FCB-8CAB-AE9B-C525BAE3D717}"/>
              </a:ext>
            </a:extLst>
          </p:cNvPr>
          <p:cNvSpPr txBox="1"/>
          <p:nvPr/>
        </p:nvSpPr>
        <p:spPr>
          <a:xfrm>
            <a:off x="2288497" y="3264115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P037 +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A44D276-6702-8BC7-4BAA-CFB8E78C0CE1}"/>
              </a:ext>
            </a:extLst>
          </p:cNvPr>
          <p:cNvSpPr txBox="1"/>
          <p:nvPr/>
        </p:nvSpPr>
        <p:spPr>
          <a:xfrm>
            <a:off x="1367986" y="475952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P038 +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A7DCD00-C630-00F9-8572-C9FB2E48463C}"/>
              </a:ext>
            </a:extLst>
          </p:cNvPr>
          <p:cNvSpPr txBox="1"/>
          <p:nvPr/>
        </p:nvSpPr>
        <p:spPr>
          <a:xfrm>
            <a:off x="1369108" y="458756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Out: P16C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9B9EF68-BDAA-18BC-AD07-8472C09DEF37}"/>
              </a:ext>
            </a:extLst>
          </p:cNvPr>
          <p:cNvSpPr txBox="1"/>
          <p:nvPr/>
        </p:nvSpPr>
        <p:spPr>
          <a:xfrm>
            <a:off x="1289542" y="3519526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R_4</a:t>
            </a:r>
            <a:r>
              <a:rPr lang="en-US" sz="1200" b="1" baseline="30000" dirty="0"/>
              <a:t>th Table</a:t>
            </a:r>
            <a:r>
              <a:rPr lang="en-US" sz="1200" b="1" dirty="0"/>
              <a:t> </a:t>
            </a:r>
          </a:p>
        </p:txBody>
      </p:sp>
      <p:sp>
        <p:nvSpPr>
          <p:cNvPr id="147" name="Cylinder 146">
            <a:extLst>
              <a:ext uri="{FF2B5EF4-FFF2-40B4-BE49-F238E27FC236}">
                <a16:creationId xmlns:a16="http://schemas.microsoft.com/office/drawing/2014/main" id="{9E8CE0A7-6E5D-43DD-169E-F3831972FD63}"/>
              </a:ext>
            </a:extLst>
          </p:cNvPr>
          <p:cNvSpPr/>
          <p:nvPr/>
        </p:nvSpPr>
        <p:spPr>
          <a:xfrm rot="10800000">
            <a:off x="1456101" y="1721049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E158B59-6378-8B2D-C4FA-A16160E79356}"/>
              </a:ext>
            </a:extLst>
          </p:cNvPr>
          <p:cNvSpPr txBox="1"/>
          <p:nvPr/>
        </p:nvSpPr>
        <p:spPr>
          <a:xfrm>
            <a:off x="1457628" y="2066750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Axis 9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C84EC40-4E37-1235-AC3D-611D2B2CDC99}"/>
              </a:ext>
            </a:extLst>
          </p:cNvPr>
          <p:cNvSpPr txBox="1"/>
          <p:nvPr/>
        </p:nvSpPr>
        <p:spPr>
          <a:xfrm>
            <a:off x="2275464" y="3110420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Out: P16F</a:t>
            </a:r>
          </a:p>
        </p:txBody>
      </p:sp>
      <p:sp>
        <p:nvSpPr>
          <p:cNvPr id="150" name="Callout: Line with Border and Accent Bar 149">
            <a:extLst>
              <a:ext uri="{FF2B5EF4-FFF2-40B4-BE49-F238E27FC236}">
                <a16:creationId xmlns:a16="http://schemas.microsoft.com/office/drawing/2014/main" id="{362BF689-895B-ACA3-9490-C4FEC53C7C67}"/>
              </a:ext>
            </a:extLst>
          </p:cNvPr>
          <p:cNvSpPr/>
          <p:nvPr/>
        </p:nvSpPr>
        <p:spPr>
          <a:xfrm>
            <a:off x="331441" y="3624969"/>
            <a:ext cx="674600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AD5C462-435C-B02E-6784-3CF2B5031B20}"/>
              </a:ext>
            </a:extLst>
          </p:cNvPr>
          <p:cNvSpPr txBox="1"/>
          <p:nvPr/>
        </p:nvSpPr>
        <p:spPr>
          <a:xfrm rot="5400000">
            <a:off x="-32860" y="4123260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P062 +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DBCF87B-2C8A-CB80-DFFF-C6647F524A7D}"/>
              </a:ext>
            </a:extLst>
          </p:cNvPr>
          <p:cNvSpPr txBox="1"/>
          <p:nvPr/>
        </p:nvSpPr>
        <p:spPr>
          <a:xfrm rot="5400000">
            <a:off x="130951" y="4114296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Out: P142</a:t>
            </a:r>
          </a:p>
        </p:txBody>
      </p:sp>
      <p:sp>
        <p:nvSpPr>
          <p:cNvPr id="153" name="Callout: Line with Border and Accent Bar 152">
            <a:extLst>
              <a:ext uri="{FF2B5EF4-FFF2-40B4-BE49-F238E27FC236}">
                <a16:creationId xmlns:a16="http://schemas.microsoft.com/office/drawing/2014/main" id="{CC8328CF-B684-D3C6-76AE-164375C74B43}"/>
              </a:ext>
            </a:extLst>
          </p:cNvPr>
          <p:cNvSpPr/>
          <p:nvPr/>
        </p:nvSpPr>
        <p:spPr>
          <a:xfrm>
            <a:off x="136956" y="6623289"/>
            <a:ext cx="360225" cy="1680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F45058C-9211-50DC-13CA-529205881D59}"/>
              </a:ext>
            </a:extLst>
          </p:cNvPr>
          <p:cNvSpPr txBox="1"/>
          <p:nvPr/>
        </p:nvSpPr>
        <p:spPr>
          <a:xfrm>
            <a:off x="420984" y="6623289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Cylinder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0D1E99B-133E-BC39-DF6F-BDF361FADAAC}"/>
              </a:ext>
            </a:extLst>
          </p:cNvPr>
          <p:cNvCxnSpPr>
            <a:cxnSpLocks/>
          </p:cNvCxnSpPr>
          <p:nvPr/>
        </p:nvCxnSpPr>
        <p:spPr>
          <a:xfrm>
            <a:off x="1051978" y="6315645"/>
            <a:ext cx="0" cy="54235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3E71C0D4-1E44-9E62-3591-06B62CD5270C}"/>
              </a:ext>
            </a:extLst>
          </p:cNvPr>
          <p:cNvSpPr/>
          <p:nvPr/>
        </p:nvSpPr>
        <p:spPr>
          <a:xfrm>
            <a:off x="7551400" y="3564974"/>
            <a:ext cx="1048871" cy="658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679FBE7-0F71-C35B-089A-7B06D43C9404}"/>
              </a:ext>
            </a:extLst>
          </p:cNvPr>
          <p:cNvSpPr txBox="1"/>
          <p:nvPr/>
        </p:nvSpPr>
        <p:spPr>
          <a:xfrm>
            <a:off x="7699314" y="3519523"/>
            <a:ext cx="954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R_2</a:t>
            </a:r>
            <a:r>
              <a:rPr lang="en-US" sz="1200" b="1" baseline="30000" dirty="0"/>
              <a:t>nd Table</a:t>
            </a:r>
            <a:r>
              <a:rPr lang="en-US" sz="1200" b="1" dirty="0"/>
              <a:t> </a:t>
            </a:r>
          </a:p>
        </p:txBody>
      </p:sp>
      <p:sp>
        <p:nvSpPr>
          <p:cNvPr id="178" name="Cylinder 177">
            <a:extLst>
              <a:ext uri="{FF2B5EF4-FFF2-40B4-BE49-F238E27FC236}">
                <a16:creationId xmlns:a16="http://schemas.microsoft.com/office/drawing/2014/main" id="{6A89F807-CDF7-06A7-8CC4-C354330DB675}"/>
              </a:ext>
            </a:extLst>
          </p:cNvPr>
          <p:cNvSpPr/>
          <p:nvPr/>
        </p:nvSpPr>
        <p:spPr>
          <a:xfrm rot="5400000">
            <a:off x="204696" y="404650"/>
            <a:ext cx="415108" cy="7712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E5D334A-BF63-C62A-1A35-52EC3F6CCFDC}"/>
              </a:ext>
            </a:extLst>
          </p:cNvPr>
          <p:cNvSpPr txBox="1"/>
          <p:nvPr/>
        </p:nvSpPr>
        <p:spPr>
          <a:xfrm>
            <a:off x="33460" y="650320"/>
            <a:ext cx="605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Axis 10</a:t>
            </a:r>
          </a:p>
        </p:txBody>
      </p:sp>
      <p:sp>
        <p:nvSpPr>
          <p:cNvPr id="181" name="Flowchart: Process 180">
            <a:extLst>
              <a:ext uri="{FF2B5EF4-FFF2-40B4-BE49-F238E27FC236}">
                <a16:creationId xmlns:a16="http://schemas.microsoft.com/office/drawing/2014/main" id="{43F4C42E-83BF-6D03-4799-2CD71AB706CE}"/>
              </a:ext>
            </a:extLst>
          </p:cNvPr>
          <p:cNvSpPr/>
          <p:nvPr/>
        </p:nvSpPr>
        <p:spPr>
          <a:xfrm>
            <a:off x="887507" y="684160"/>
            <a:ext cx="10862986" cy="25986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0C3EA19-B3A0-8572-EE87-557599D9B2AE}"/>
              </a:ext>
            </a:extLst>
          </p:cNvPr>
          <p:cNvSpPr txBox="1"/>
          <p:nvPr/>
        </p:nvSpPr>
        <p:spPr>
          <a:xfrm>
            <a:off x="5675534" y="671931"/>
            <a:ext cx="605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R_P&amp;P</a:t>
            </a:r>
          </a:p>
        </p:txBody>
      </p:sp>
      <p:sp>
        <p:nvSpPr>
          <p:cNvPr id="183" name="Callout: Line with Border and Accent Bar 182">
            <a:extLst>
              <a:ext uri="{FF2B5EF4-FFF2-40B4-BE49-F238E27FC236}">
                <a16:creationId xmlns:a16="http://schemas.microsoft.com/office/drawing/2014/main" id="{9F0F0A6C-6B47-0C6A-3440-738C6D6F9A99}"/>
              </a:ext>
            </a:extLst>
          </p:cNvPr>
          <p:cNvSpPr/>
          <p:nvPr/>
        </p:nvSpPr>
        <p:spPr>
          <a:xfrm rot="5400000">
            <a:off x="1439026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allout: Line with Border and Accent Bar 183">
            <a:extLst>
              <a:ext uri="{FF2B5EF4-FFF2-40B4-BE49-F238E27FC236}">
                <a16:creationId xmlns:a16="http://schemas.microsoft.com/office/drawing/2014/main" id="{563DF3CB-09F6-C42A-4B8C-6192C512B383}"/>
              </a:ext>
            </a:extLst>
          </p:cNvPr>
          <p:cNvSpPr/>
          <p:nvPr/>
        </p:nvSpPr>
        <p:spPr>
          <a:xfrm rot="5400000">
            <a:off x="5704681" y="292902"/>
            <a:ext cx="487199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allout: Line with Border and Accent Bar 185">
            <a:extLst>
              <a:ext uri="{FF2B5EF4-FFF2-40B4-BE49-F238E27FC236}">
                <a16:creationId xmlns:a16="http://schemas.microsoft.com/office/drawing/2014/main" id="{AF0F66AA-8524-9218-4FD2-5958A33B0AC2}"/>
              </a:ext>
            </a:extLst>
          </p:cNvPr>
          <p:cNvSpPr/>
          <p:nvPr/>
        </p:nvSpPr>
        <p:spPr>
          <a:xfrm rot="5400000">
            <a:off x="3832602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Callout: Line with Border and Accent Bar 186">
            <a:extLst>
              <a:ext uri="{FF2B5EF4-FFF2-40B4-BE49-F238E27FC236}">
                <a16:creationId xmlns:a16="http://schemas.microsoft.com/office/drawing/2014/main" id="{4BE252C9-698A-D0ED-A4DD-31EA2490F89E}"/>
              </a:ext>
            </a:extLst>
          </p:cNvPr>
          <p:cNvSpPr/>
          <p:nvPr/>
        </p:nvSpPr>
        <p:spPr>
          <a:xfrm rot="5400000">
            <a:off x="6002063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allout: Line with Border and Accent Bar 187">
            <a:extLst>
              <a:ext uri="{FF2B5EF4-FFF2-40B4-BE49-F238E27FC236}">
                <a16:creationId xmlns:a16="http://schemas.microsoft.com/office/drawing/2014/main" id="{92C7ECB5-46DB-CF9D-FB8F-5A85DA40465D}"/>
              </a:ext>
            </a:extLst>
          </p:cNvPr>
          <p:cNvSpPr/>
          <p:nvPr/>
        </p:nvSpPr>
        <p:spPr>
          <a:xfrm rot="5400000">
            <a:off x="8395640" y="1146965"/>
            <a:ext cx="563064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allout: Line with Border and Accent Bar 188">
            <a:extLst>
              <a:ext uri="{FF2B5EF4-FFF2-40B4-BE49-F238E27FC236}">
                <a16:creationId xmlns:a16="http://schemas.microsoft.com/office/drawing/2014/main" id="{AE115E51-6470-A545-B064-AC922F2C6820}"/>
              </a:ext>
            </a:extLst>
          </p:cNvPr>
          <p:cNvSpPr/>
          <p:nvPr/>
        </p:nvSpPr>
        <p:spPr>
          <a:xfrm rot="5400000">
            <a:off x="10708535" y="1146966"/>
            <a:ext cx="563065" cy="2448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lowchart: Internal Storage 189">
            <a:extLst>
              <a:ext uri="{FF2B5EF4-FFF2-40B4-BE49-F238E27FC236}">
                <a16:creationId xmlns:a16="http://schemas.microsoft.com/office/drawing/2014/main" id="{76AFCD50-5FA5-CEFA-2C10-B8747B8387E1}"/>
              </a:ext>
            </a:extLst>
          </p:cNvPr>
          <p:cNvSpPr/>
          <p:nvPr/>
        </p:nvSpPr>
        <p:spPr>
          <a:xfrm>
            <a:off x="896211" y="89648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lowchart: Internal Storage 190">
            <a:extLst>
              <a:ext uri="{FF2B5EF4-FFF2-40B4-BE49-F238E27FC236}">
                <a16:creationId xmlns:a16="http://schemas.microsoft.com/office/drawing/2014/main" id="{27F897B9-CF8F-F9BB-36DC-B1F59A0B5E54}"/>
              </a:ext>
            </a:extLst>
          </p:cNvPr>
          <p:cNvSpPr/>
          <p:nvPr/>
        </p:nvSpPr>
        <p:spPr>
          <a:xfrm>
            <a:off x="1424573" y="87965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lowchart: Internal Storage 191">
            <a:extLst>
              <a:ext uri="{FF2B5EF4-FFF2-40B4-BE49-F238E27FC236}">
                <a16:creationId xmlns:a16="http://schemas.microsoft.com/office/drawing/2014/main" id="{491C7091-E2EF-203E-F503-F4C83A5C5114}"/>
              </a:ext>
            </a:extLst>
          </p:cNvPr>
          <p:cNvSpPr/>
          <p:nvPr/>
        </p:nvSpPr>
        <p:spPr>
          <a:xfrm>
            <a:off x="1985427" y="87101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lowchart: Internal Storage 192">
            <a:extLst>
              <a:ext uri="{FF2B5EF4-FFF2-40B4-BE49-F238E27FC236}">
                <a16:creationId xmlns:a16="http://schemas.microsoft.com/office/drawing/2014/main" id="{CA2EC03D-84B2-09E2-06E1-7B93DBC5380B}"/>
              </a:ext>
            </a:extLst>
          </p:cNvPr>
          <p:cNvSpPr/>
          <p:nvPr/>
        </p:nvSpPr>
        <p:spPr>
          <a:xfrm>
            <a:off x="2513789" y="85418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lowchart: Internal Storage 193">
            <a:extLst>
              <a:ext uri="{FF2B5EF4-FFF2-40B4-BE49-F238E27FC236}">
                <a16:creationId xmlns:a16="http://schemas.microsoft.com/office/drawing/2014/main" id="{458643EF-A016-951D-94C5-2C721190737D}"/>
              </a:ext>
            </a:extLst>
          </p:cNvPr>
          <p:cNvSpPr/>
          <p:nvPr/>
        </p:nvSpPr>
        <p:spPr>
          <a:xfrm>
            <a:off x="3048400" y="85418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lowchart: Internal Storage 194">
            <a:extLst>
              <a:ext uri="{FF2B5EF4-FFF2-40B4-BE49-F238E27FC236}">
                <a16:creationId xmlns:a16="http://schemas.microsoft.com/office/drawing/2014/main" id="{7137D885-431D-52A6-2F31-2A94ECDD25DF}"/>
              </a:ext>
            </a:extLst>
          </p:cNvPr>
          <p:cNvSpPr/>
          <p:nvPr/>
        </p:nvSpPr>
        <p:spPr>
          <a:xfrm>
            <a:off x="1135762" y="637611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lowchart: Internal Storage 195">
            <a:extLst>
              <a:ext uri="{FF2B5EF4-FFF2-40B4-BE49-F238E27FC236}">
                <a16:creationId xmlns:a16="http://schemas.microsoft.com/office/drawing/2014/main" id="{F91C0513-0AC2-577B-1E3F-3F9AFEC0A96D}"/>
              </a:ext>
            </a:extLst>
          </p:cNvPr>
          <p:cNvSpPr/>
          <p:nvPr/>
        </p:nvSpPr>
        <p:spPr>
          <a:xfrm>
            <a:off x="1682054" y="6374431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lowchart: Internal Storage 196">
            <a:extLst>
              <a:ext uri="{FF2B5EF4-FFF2-40B4-BE49-F238E27FC236}">
                <a16:creationId xmlns:a16="http://schemas.microsoft.com/office/drawing/2014/main" id="{E12C7896-738F-9B9A-06A5-B8E933444F0F}"/>
              </a:ext>
            </a:extLst>
          </p:cNvPr>
          <p:cNvSpPr/>
          <p:nvPr/>
        </p:nvSpPr>
        <p:spPr>
          <a:xfrm>
            <a:off x="2260838" y="6373567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lowchart: Internal Storage 197">
            <a:extLst>
              <a:ext uri="{FF2B5EF4-FFF2-40B4-BE49-F238E27FC236}">
                <a16:creationId xmlns:a16="http://schemas.microsoft.com/office/drawing/2014/main" id="{3EF0ED43-53B3-19F3-5973-F946EF99A92E}"/>
              </a:ext>
            </a:extLst>
          </p:cNvPr>
          <p:cNvSpPr/>
          <p:nvPr/>
        </p:nvSpPr>
        <p:spPr>
          <a:xfrm>
            <a:off x="2789200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lowchart: Internal Storage 198">
            <a:extLst>
              <a:ext uri="{FF2B5EF4-FFF2-40B4-BE49-F238E27FC236}">
                <a16:creationId xmlns:a16="http://schemas.microsoft.com/office/drawing/2014/main" id="{46AEC048-4A47-649B-E6C3-B6624D615DAC}"/>
              </a:ext>
            </a:extLst>
          </p:cNvPr>
          <p:cNvSpPr/>
          <p:nvPr/>
        </p:nvSpPr>
        <p:spPr>
          <a:xfrm>
            <a:off x="3314846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Internal Storage 199">
            <a:extLst>
              <a:ext uri="{FF2B5EF4-FFF2-40B4-BE49-F238E27FC236}">
                <a16:creationId xmlns:a16="http://schemas.microsoft.com/office/drawing/2014/main" id="{CE6CBCAC-411D-3441-E462-7AC1A7AABAF5}"/>
              </a:ext>
            </a:extLst>
          </p:cNvPr>
          <p:cNvSpPr/>
          <p:nvPr/>
        </p:nvSpPr>
        <p:spPr>
          <a:xfrm>
            <a:off x="3842806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lowchart: Internal Storage 200">
            <a:extLst>
              <a:ext uri="{FF2B5EF4-FFF2-40B4-BE49-F238E27FC236}">
                <a16:creationId xmlns:a16="http://schemas.microsoft.com/office/drawing/2014/main" id="{5299D118-7E97-5FCB-2C21-ECE50B146322}"/>
              </a:ext>
            </a:extLst>
          </p:cNvPr>
          <p:cNvSpPr/>
          <p:nvPr/>
        </p:nvSpPr>
        <p:spPr>
          <a:xfrm>
            <a:off x="7848347" y="6373567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lowchart: Internal Storage 201">
            <a:extLst>
              <a:ext uri="{FF2B5EF4-FFF2-40B4-BE49-F238E27FC236}">
                <a16:creationId xmlns:a16="http://schemas.microsoft.com/office/drawing/2014/main" id="{91C2087B-3692-B0DC-2A5D-E9D8E1C5C418}"/>
              </a:ext>
            </a:extLst>
          </p:cNvPr>
          <p:cNvSpPr/>
          <p:nvPr/>
        </p:nvSpPr>
        <p:spPr>
          <a:xfrm>
            <a:off x="8376709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lowchart: Internal Storage 202">
            <a:extLst>
              <a:ext uri="{FF2B5EF4-FFF2-40B4-BE49-F238E27FC236}">
                <a16:creationId xmlns:a16="http://schemas.microsoft.com/office/drawing/2014/main" id="{ABE5D1F9-B2F8-06C0-69CC-A5333A626E1F}"/>
              </a:ext>
            </a:extLst>
          </p:cNvPr>
          <p:cNvSpPr/>
          <p:nvPr/>
        </p:nvSpPr>
        <p:spPr>
          <a:xfrm>
            <a:off x="8911320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lowchart: Internal Storage 203">
            <a:extLst>
              <a:ext uri="{FF2B5EF4-FFF2-40B4-BE49-F238E27FC236}">
                <a16:creationId xmlns:a16="http://schemas.microsoft.com/office/drawing/2014/main" id="{303BFAC0-7012-EEC5-9BA5-E33C1CC05853}"/>
              </a:ext>
            </a:extLst>
          </p:cNvPr>
          <p:cNvSpPr/>
          <p:nvPr/>
        </p:nvSpPr>
        <p:spPr>
          <a:xfrm>
            <a:off x="9448245" y="6371884"/>
            <a:ext cx="393329" cy="287607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CC37107-FA81-F4C4-3662-A0E275C7F937}"/>
              </a:ext>
            </a:extLst>
          </p:cNvPr>
          <p:cNvSpPr txBox="1"/>
          <p:nvPr/>
        </p:nvSpPr>
        <p:spPr>
          <a:xfrm>
            <a:off x="11331395" y="533177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P064 +</a:t>
            </a:r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41EFCA08-E324-7FB9-D48F-9BD1B2AFF30A}"/>
              </a:ext>
            </a:extLst>
          </p:cNvPr>
          <p:cNvSpPr/>
          <p:nvPr/>
        </p:nvSpPr>
        <p:spPr>
          <a:xfrm>
            <a:off x="6947647" y="4944049"/>
            <a:ext cx="1718983" cy="43030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5000"/>
              <a:gd name="adj6" fmla="val -169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E6827BFA-3A4E-8E77-95F6-E00B2AD90486}"/>
              </a:ext>
            </a:extLst>
          </p:cNvPr>
          <p:cNvSpPr/>
          <p:nvPr/>
        </p:nvSpPr>
        <p:spPr>
          <a:xfrm>
            <a:off x="7895664" y="4303069"/>
            <a:ext cx="564777" cy="10668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allout: Line with Border and Accent Bar 6">
            <a:extLst>
              <a:ext uri="{FF2B5EF4-FFF2-40B4-BE49-F238E27FC236}">
                <a16:creationId xmlns:a16="http://schemas.microsoft.com/office/drawing/2014/main" id="{7C543253-4A1A-E6C5-98A8-482BDD10BDC3}"/>
              </a:ext>
            </a:extLst>
          </p:cNvPr>
          <p:cNvSpPr/>
          <p:nvPr/>
        </p:nvSpPr>
        <p:spPr>
          <a:xfrm rot="16200000">
            <a:off x="7846360" y="5569333"/>
            <a:ext cx="632013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532A3-AC60-5D2A-7AC0-10650E7C996B}"/>
              </a:ext>
            </a:extLst>
          </p:cNvPr>
          <p:cNvSpPr txBox="1"/>
          <p:nvPr/>
        </p:nvSpPr>
        <p:spPr>
          <a:xfrm>
            <a:off x="8247533" y="5851724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P08A 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8DAF8-6EA5-D143-9A64-E15766248A15}"/>
              </a:ext>
            </a:extLst>
          </p:cNvPr>
          <p:cNvSpPr txBox="1"/>
          <p:nvPr/>
        </p:nvSpPr>
        <p:spPr>
          <a:xfrm>
            <a:off x="8239690" y="570665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Out: P157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90725-07B4-2106-0A40-4D90C2DC2661}"/>
              </a:ext>
            </a:extLst>
          </p:cNvPr>
          <p:cNvSpPr txBox="1"/>
          <p:nvPr/>
        </p:nvSpPr>
        <p:spPr>
          <a:xfrm>
            <a:off x="6945405" y="5086666"/>
            <a:ext cx="12819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Axis 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EC37F-A514-916B-7F87-3AA5A0844D2B}"/>
              </a:ext>
            </a:extLst>
          </p:cNvPr>
          <p:cNvSpPr txBox="1"/>
          <p:nvPr/>
        </p:nvSpPr>
        <p:spPr>
          <a:xfrm>
            <a:off x="7888939" y="4718810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Axis 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E651B-0A29-9DCA-1542-80C4E1898050}"/>
              </a:ext>
            </a:extLst>
          </p:cNvPr>
          <p:cNvSpPr txBox="1"/>
          <p:nvPr/>
        </p:nvSpPr>
        <p:spPr>
          <a:xfrm>
            <a:off x="8247533" y="5340734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P089 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0EABDC-D2F3-5507-A744-3D3EDCFBEDA4}"/>
              </a:ext>
            </a:extLst>
          </p:cNvPr>
          <p:cNvSpPr txBox="1"/>
          <p:nvPr/>
        </p:nvSpPr>
        <p:spPr>
          <a:xfrm rot="5400000">
            <a:off x="8389942" y="3883528"/>
            <a:ext cx="681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Axis 16</a:t>
            </a:r>
          </a:p>
        </p:txBody>
      </p:sp>
      <p:sp>
        <p:nvSpPr>
          <p:cNvPr id="16" name="Callout: Line with Border and Accent Bar 15">
            <a:extLst>
              <a:ext uri="{FF2B5EF4-FFF2-40B4-BE49-F238E27FC236}">
                <a16:creationId xmlns:a16="http://schemas.microsoft.com/office/drawing/2014/main" id="{A610DE10-6255-B770-BF7D-D9CEDD8494EC}"/>
              </a:ext>
            </a:extLst>
          </p:cNvPr>
          <p:cNvSpPr/>
          <p:nvPr/>
        </p:nvSpPr>
        <p:spPr>
          <a:xfrm rot="16200000">
            <a:off x="7429146" y="4475710"/>
            <a:ext cx="522806" cy="295836"/>
          </a:xfrm>
          <a:prstGeom prst="accentBorderCallout1">
            <a:avLst>
              <a:gd name="adj1" fmla="val 18750"/>
              <a:gd name="adj2" fmla="val -8333"/>
              <a:gd name="adj3" fmla="val 76137"/>
              <a:gd name="adj4" fmla="val -383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423AD3-27D5-5285-82D0-A1CA4A28B320}"/>
              </a:ext>
            </a:extLst>
          </p:cNvPr>
          <p:cNvSpPr txBox="1"/>
          <p:nvPr/>
        </p:nvSpPr>
        <p:spPr>
          <a:xfrm>
            <a:off x="6852445" y="4675706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P08B 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C4C69A-AC83-E112-7D03-991D4F81690C}"/>
              </a:ext>
            </a:extLst>
          </p:cNvPr>
          <p:cNvSpPr txBox="1"/>
          <p:nvPr/>
        </p:nvSpPr>
        <p:spPr>
          <a:xfrm>
            <a:off x="6835637" y="4503746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Out: P14C</a:t>
            </a:r>
          </a:p>
        </p:txBody>
      </p:sp>
      <p:sp>
        <p:nvSpPr>
          <p:cNvPr id="23" name="Callout: Line with Border and Accent Bar 22">
            <a:extLst>
              <a:ext uri="{FF2B5EF4-FFF2-40B4-BE49-F238E27FC236}">
                <a16:creationId xmlns:a16="http://schemas.microsoft.com/office/drawing/2014/main" id="{74FE7F36-D5CD-7EBB-8CE0-1C3877058E74}"/>
              </a:ext>
            </a:extLst>
          </p:cNvPr>
          <p:cNvSpPr/>
          <p:nvPr/>
        </p:nvSpPr>
        <p:spPr>
          <a:xfrm>
            <a:off x="6723534" y="3881730"/>
            <a:ext cx="596156" cy="279637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1DD880-BDB4-EFFC-F371-B82ACF0783EB}"/>
              </a:ext>
            </a:extLst>
          </p:cNvPr>
          <p:cNvSpPr txBox="1"/>
          <p:nvPr/>
        </p:nvSpPr>
        <p:spPr>
          <a:xfrm rot="16200000">
            <a:off x="6355876" y="3388158"/>
            <a:ext cx="834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Out: P153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5DA135-9143-FE32-3DE9-2D72D2A948B7}"/>
              </a:ext>
            </a:extLst>
          </p:cNvPr>
          <p:cNvSpPr txBox="1"/>
          <p:nvPr/>
        </p:nvSpPr>
        <p:spPr>
          <a:xfrm rot="16200000">
            <a:off x="6505833" y="3388157"/>
            <a:ext cx="83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P083 +</a:t>
            </a:r>
          </a:p>
        </p:txBody>
      </p:sp>
      <p:sp>
        <p:nvSpPr>
          <p:cNvPr id="40" name="Callout: Line with Border and Accent Bar 39">
            <a:extLst>
              <a:ext uri="{FF2B5EF4-FFF2-40B4-BE49-F238E27FC236}">
                <a16:creationId xmlns:a16="http://schemas.microsoft.com/office/drawing/2014/main" id="{B150DE84-807B-27F3-14D1-3BD4B12FB4FA}"/>
              </a:ext>
            </a:extLst>
          </p:cNvPr>
          <p:cNvSpPr/>
          <p:nvPr/>
        </p:nvSpPr>
        <p:spPr>
          <a:xfrm rot="5400000">
            <a:off x="7764301" y="2990607"/>
            <a:ext cx="582707" cy="303071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llout: Line with Border and Accent Bar 40">
            <a:extLst>
              <a:ext uri="{FF2B5EF4-FFF2-40B4-BE49-F238E27FC236}">
                <a16:creationId xmlns:a16="http://schemas.microsoft.com/office/drawing/2014/main" id="{55A68413-32B1-A4D7-4ADE-BDBFF90DA8C1}"/>
              </a:ext>
            </a:extLst>
          </p:cNvPr>
          <p:cNvSpPr/>
          <p:nvPr/>
        </p:nvSpPr>
        <p:spPr>
          <a:xfrm rot="5400000">
            <a:off x="8052548" y="2180677"/>
            <a:ext cx="726145" cy="309283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8E9159-CF61-C8D5-C4DA-58F5A66D6B79}"/>
              </a:ext>
            </a:extLst>
          </p:cNvPr>
          <p:cNvSpPr txBox="1"/>
          <p:nvPr/>
        </p:nvSpPr>
        <p:spPr>
          <a:xfrm>
            <a:off x="8516476" y="188260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P085 -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099D7E-1DB3-A3C5-779E-C3F21A6F17EB}"/>
              </a:ext>
            </a:extLst>
          </p:cNvPr>
          <p:cNvSpPr txBox="1"/>
          <p:nvPr/>
        </p:nvSpPr>
        <p:spPr>
          <a:xfrm>
            <a:off x="8511993" y="2519913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P086 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FBADDB-9DB2-E50F-00C8-F6FA423027B6}"/>
              </a:ext>
            </a:extLst>
          </p:cNvPr>
          <p:cNvSpPr txBox="1"/>
          <p:nvPr/>
        </p:nvSpPr>
        <p:spPr>
          <a:xfrm>
            <a:off x="8498546" y="2384837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Out: P155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4992EB-34C1-EC1C-66AB-635BFDBCFFF3}"/>
              </a:ext>
            </a:extLst>
          </p:cNvPr>
          <p:cNvSpPr txBox="1"/>
          <p:nvPr/>
        </p:nvSpPr>
        <p:spPr>
          <a:xfrm>
            <a:off x="8187020" y="3245028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P082 +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60FBA1-FADC-FC78-03ED-3035AEC7CDED}"/>
              </a:ext>
            </a:extLst>
          </p:cNvPr>
          <p:cNvSpPr txBox="1"/>
          <p:nvPr/>
        </p:nvSpPr>
        <p:spPr>
          <a:xfrm>
            <a:off x="8179177" y="3099958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Out: P152</a:t>
            </a:r>
          </a:p>
        </p:txBody>
      </p:sp>
      <p:sp>
        <p:nvSpPr>
          <p:cNvPr id="47" name="Callout: Line with Border and Accent Bar 46">
            <a:extLst>
              <a:ext uri="{FF2B5EF4-FFF2-40B4-BE49-F238E27FC236}">
                <a16:creationId xmlns:a16="http://schemas.microsoft.com/office/drawing/2014/main" id="{309AA9CD-13CB-4B48-5B92-CE8B15FD37B0}"/>
              </a:ext>
            </a:extLst>
          </p:cNvPr>
          <p:cNvSpPr/>
          <p:nvPr/>
        </p:nvSpPr>
        <p:spPr>
          <a:xfrm rot="5400000">
            <a:off x="7254689" y="2180676"/>
            <a:ext cx="726145" cy="309283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3590D6-1110-54DC-4449-E692D6319891}"/>
              </a:ext>
            </a:extLst>
          </p:cNvPr>
          <p:cNvSpPr txBox="1"/>
          <p:nvPr/>
        </p:nvSpPr>
        <p:spPr>
          <a:xfrm>
            <a:off x="6777324" y="188260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P087 -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CF7B84-DE70-39C0-8849-463FB429EB0E}"/>
              </a:ext>
            </a:extLst>
          </p:cNvPr>
          <p:cNvSpPr txBox="1"/>
          <p:nvPr/>
        </p:nvSpPr>
        <p:spPr>
          <a:xfrm>
            <a:off x="6772841" y="251991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P088 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054312C-350A-DAE7-9C11-0A57EAC21FAA}"/>
              </a:ext>
            </a:extLst>
          </p:cNvPr>
          <p:cNvSpPr txBox="1"/>
          <p:nvPr/>
        </p:nvSpPr>
        <p:spPr>
          <a:xfrm>
            <a:off x="6759394" y="2384836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Out: P156</a:t>
            </a:r>
          </a:p>
        </p:txBody>
      </p:sp>
      <p:sp>
        <p:nvSpPr>
          <p:cNvPr id="2" name="Callout: Line with Border and Accent Bar 1">
            <a:extLst>
              <a:ext uri="{FF2B5EF4-FFF2-40B4-BE49-F238E27FC236}">
                <a16:creationId xmlns:a16="http://schemas.microsoft.com/office/drawing/2014/main" id="{02DDB577-3A99-B283-F3CA-C49B3CF74D52}"/>
              </a:ext>
            </a:extLst>
          </p:cNvPr>
          <p:cNvSpPr/>
          <p:nvPr/>
        </p:nvSpPr>
        <p:spPr>
          <a:xfrm rot="16200000">
            <a:off x="8487034" y="4328596"/>
            <a:ext cx="335568" cy="295836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9F4748-7AFF-4068-F0B9-546123184B38}"/>
              </a:ext>
            </a:extLst>
          </p:cNvPr>
          <p:cNvSpPr txBox="1"/>
          <p:nvPr/>
        </p:nvSpPr>
        <p:spPr>
          <a:xfrm>
            <a:off x="8743998" y="446055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P084 -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B06E6B-A34B-EC2A-F463-E33BEBC643BA}"/>
              </a:ext>
            </a:extLst>
          </p:cNvPr>
          <p:cNvSpPr txBox="1"/>
          <p:nvPr/>
        </p:nvSpPr>
        <p:spPr>
          <a:xfrm>
            <a:off x="8727190" y="4288592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Out: P154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6464E2-3B95-C317-6BA7-FC40F632B180}"/>
              </a:ext>
            </a:extLst>
          </p:cNvPr>
          <p:cNvSpPr txBox="1"/>
          <p:nvPr/>
        </p:nvSpPr>
        <p:spPr>
          <a:xfrm>
            <a:off x="6007424" y="482619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P05E 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96B7EE-6F90-97B1-3C92-850A3F413F54}"/>
              </a:ext>
            </a:extLst>
          </p:cNvPr>
          <p:cNvSpPr txBox="1"/>
          <p:nvPr/>
        </p:nvSpPr>
        <p:spPr>
          <a:xfrm>
            <a:off x="5999581" y="310659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Out: P16A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AC83C5-175E-66C9-0C2E-0D1E7BD5C6FC}"/>
              </a:ext>
            </a:extLst>
          </p:cNvPr>
          <p:cNvSpPr txBox="1"/>
          <p:nvPr/>
        </p:nvSpPr>
        <p:spPr>
          <a:xfrm>
            <a:off x="6007423" y="88170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In: P05D 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109419-B48B-8AE7-70B8-A4D89D2EABCC}"/>
              </a:ext>
            </a:extLst>
          </p:cNvPr>
          <p:cNvSpPr txBox="1"/>
          <p:nvPr/>
        </p:nvSpPr>
        <p:spPr>
          <a:xfrm>
            <a:off x="1786142" y="1369162"/>
            <a:ext cx="967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Det:M6616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6DFED9-638F-0ED0-D027-FAE061E89F48}"/>
              </a:ext>
            </a:extLst>
          </p:cNvPr>
          <p:cNvSpPr txBox="1"/>
          <p:nvPr/>
        </p:nvSpPr>
        <p:spPr>
          <a:xfrm>
            <a:off x="1787264" y="919295"/>
            <a:ext cx="778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Vac: P160</a:t>
            </a:r>
          </a:p>
          <a:p>
            <a:pPr algn="just"/>
            <a:r>
              <a:rPr lang="en-US" sz="1100" b="1" dirty="0">
                <a:solidFill>
                  <a:srgbClr val="FF0000"/>
                </a:solidFill>
              </a:rPr>
              <a:t>Air: P16B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DD444B-3ECC-519C-5D5B-31AAA7296E53}"/>
              </a:ext>
            </a:extLst>
          </p:cNvPr>
          <p:cNvSpPr txBox="1"/>
          <p:nvPr/>
        </p:nvSpPr>
        <p:spPr>
          <a:xfrm>
            <a:off x="4170753" y="1369161"/>
            <a:ext cx="967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Det:M6617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5D15B4-2671-B2C9-6066-12F11D52C799}"/>
              </a:ext>
            </a:extLst>
          </p:cNvPr>
          <p:cNvSpPr txBox="1"/>
          <p:nvPr/>
        </p:nvSpPr>
        <p:spPr>
          <a:xfrm>
            <a:off x="4171875" y="919294"/>
            <a:ext cx="778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Vac: P162</a:t>
            </a:r>
          </a:p>
          <a:p>
            <a:pPr algn="just"/>
            <a:r>
              <a:rPr lang="en-US" sz="1100" b="1" dirty="0">
                <a:solidFill>
                  <a:srgbClr val="FF0000"/>
                </a:solidFill>
              </a:rPr>
              <a:t>Air: P16B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AFA426-5ABB-0B10-6D1A-DCDB18AD89AC}"/>
              </a:ext>
            </a:extLst>
          </p:cNvPr>
          <p:cNvSpPr txBox="1"/>
          <p:nvPr/>
        </p:nvSpPr>
        <p:spPr>
          <a:xfrm>
            <a:off x="6340212" y="1369160"/>
            <a:ext cx="967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Det:M6618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7CE4EF-20BE-40EA-46D4-CBBA3C447270}"/>
              </a:ext>
            </a:extLst>
          </p:cNvPr>
          <p:cNvSpPr txBox="1"/>
          <p:nvPr/>
        </p:nvSpPr>
        <p:spPr>
          <a:xfrm>
            <a:off x="6341334" y="919293"/>
            <a:ext cx="778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Vac: P164</a:t>
            </a:r>
          </a:p>
          <a:p>
            <a:pPr algn="just"/>
            <a:r>
              <a:rPr lang="en-US" sz="1100" b="1" dirty="0">
                <a:solidFill>
                  <a:srgbClr val="FF0000"/>
                </a:solidFill>
              </a:rPr>
              <a:t>Air: P16B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AF4F28-F05F-2EA3-4EC8-B16DF57DF2B3}"/>
              </a:ext>
            </a:extLst>
          </p:cNvPr>
          <p:cNvSpPr txBox="1"/>
          <p:nvPr/>
        </p:nvSpPr>
        <p:spPr>
          <a:xfrm>
            <a:off x="8742754" y="1369159"/>
            <a:ext cx="967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Det:M6619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4E4365-B2D7-9DE6-149D-94AF581B11B3}"/>
              </a:ext>
            </a:extLst>
          </p:cNvPr>
          <p:cNvSpPr txBox="1"/>
          <p:nvPr/>
        </p:nvSpPr>
        <p:spPr>
          <a:xfrm>
            <a:off x="8743876" y="919292"/>
            <a:ext cx="778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Vac: P166</a:t>
            </a:r>
          </a:p>
          <a:p>
            <a:pPr algn="just"/>
            <a:r>
              <a:rPr lang="en-US" sz="1100" b="1" dirty="0">
                <a:solidFill>
                  <a:srgbClr val="FF0000"/>
                </a:solidFill>
              </a:rPr>
              <a:t>Air: P16B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5B70906-F5B5-9171-65E1-9C0A57C11DC2}"/>
              </a:ext>
            </a:extLst>
          </p:cNvPr>
          <p:cNvSpPr txBox="1"/>
          <p:nvPr/>
        </p:nvSpPr>
        <p:spPr>
          <a:xfrm>
            <a:off x="11046684" y="1369159"/>
            <a:ext cx="967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Det:M661A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AAC558-5CF4-4B43-231C-451B4489DB70}"/>
              </a:ext>
            </a:extLst>
          </p:cNvPr>
          <p:cNvSpPr txBox="1"/>
          <p:nvPr/>
        </p:nvSpPr>
        <p:spPr>
          <a:xfrm>
            <a:off x="11047806" y="919292"/>
            <a:ext cx="778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Vac: P168</a:t>
            </a:r>
          </a:p>
          <a:p>
            <a:pPr algn="just"/>
            <a:r>
              <a:rPr lang="en-US" sz="1100" b="1" dirty="0">
                <a:solidFill>
                  <a:srgbClr val="FF0000"/>
                </a:solidFill>
              </a:rPr>
              <a:t>Air: P16B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2CB3BE-5CD5-69D6-03B1-EC15BDE9FF72}"/>
              </a:ext>
            </a:extLst>
          </p:cNvPr>
          <p:cNvSpPr txBox="1"/>
          <p:nvPr/>
        </p:nvSpPr>
        <p:spPr>
          <a:xfrm>
            <a:off x="800565" y="338340"/>
            <a:ext cx="277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M6616    M6617     M6618   M6619     M661A </a:t>
            </a:r>
          </a:p>
        </p:txBody>
      </p:sp>
      <p:sp>
        <p:nvSpPr>
          <p:cNvPr id="82" name="Flowchart: Internal Storage 81">
            <a:extLst>
              <a:ext uri="{FF2B5EF4-FFF2-40B4-BE49-F238E27FC236}">
                <a16:creationId xmlns:a16="http://schemas.microsoft.com/office/drawing/2014/main" id="{CC730F7E-684E-A954-AAA2-DD420D5D5C72}"/>
              </a:ext>
            </a:extLst>
          </p:cNvPr>
          <p:cNvSpPr/>
          <p:nvPr/>
        </p:nvSpPr>
        <p:spPr>
          <a:xfrm>
            <a:off x="132738" y="6362919"/>
            <a:ext cx="360226" cy="229868"/>
          </a:xfrm>
          <a:prstGeom prst="flowChartInternal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9C5C3C-6ED7-ECC1-CF4B-077DE8B61D39}"/>
              </a:ext>
            </a:extLst>
          </p:cNvPr>
          <p:cNvSpPr txBox="1"/>
          <p:nvPr/>
        </p:nvSpPr>
        <p:spPr>
          <a:xfrm>
            <a:off x="420981" y="6408131"/>
            <a:ext cx="778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Vac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088BE0-A56C-F953-9CCA-8E832BC4B651}"/>
              </a:ext>
            </a:extLst>
          </p:cNvPr>
          <p:cNvSpPr txBox="1"/>
          <p:nvPr/>
        </p:nvSpPr>
        <p:spPr>
          <a:xfrm>
            <a:off x="1045710" y="6611167"/>
            <a:ext cx="36813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Mo           M6614     M6613    M6612    M6611    Mo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AAB2B1-4DFE-5D1D-38E7-EB6A70C6C8FF}"/>
              </a:ext>
            </a:extLst>
          </p:cNvPr>
          <p:cNvSpPr txBox="1"/>
          <p:nvPr/>
        </p:nvSpPr>
        <p:spPr>
          <a:xfrm>
            <a:off x="1071255" y="3991825"/>
            <a:ext cx="964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Det: M6614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CE256E-B041-6157-2A5F-8997445758E0}"/>
              </a:ext>
            </a:extLst>
          </p:cNvPr>
          <p:cNvSpPr txBox="1"/>
          <p:nvPr/>
        </p:nvSpPr>
        <p:spPr>
          <a:xfrm>
            <a:off x="1072377" y="3685390"/>
            <a:ext cx="778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Vac: P158</a:t>
            </a:r>
          </a:p>
          <a:p>
            <a:pPr algn="just"/>
            <a:r>
              <a:rPr lang="en-US" sz="1100" b="1" dirty="0">
                <a:solidFill>
                  <a:srgbClr val="FFFF00"/>
                </a:solidFill>
              </a:rPr>
              <a:t>Air: P159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E2AE316-90D1-9C62-5C17-22F9E4B6F3D2}"/>
              </a:ext>
            </a:extLst>
          </p:cNvPr>
          <p:cNvSpPr txBox="1"/>
          <p:nvPr/>
        </p:nvSpPr>
        <p:spPr>
          <a:xfrm>
            <a:off x="10677142" y="3993789"/>
            <a:ext cx="884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Det:M6611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F71BBC7-C36D-C388-1290-A1CC2A932BCE}"/>
              </a:ext>
            </a:extLst>
          </p:cNvPr>
          <p:cNvSpPr txBox="1"/>
          <p:nvPr/>
        </p:nvSpPr>
        <p:spPr>
          <a:xfrm>
            <a:off x="10678265" y="3696319"/>
            <a:ext cx="778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Vac: P140</a:t>
            </a:r>
          </a:p>
          <a:p>
            <a:pPr algn="just"/>
            <a:r>
              <a:rPr lang="en-US" sz="1100" b="1" dirty="0">
                <a:solidFill>
                  <a:srgbClr val="FFFF00"/>
                </a:solidFill>
              </a:rPr>
              <a:t>Air: P141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AE4647-2380-437D-721E-F54CA1B193D9}"/>
              </a:ext>
            </a:extLst>
          </p:cNvPr>
          <p:cNvSpPr txBox="1"/>
          <p:nvPr/>
        </p:nvSpPr>
        <p:spPr>
          <a:xfrm>
            <a:off x="7525127" y="3996842"/>
            <a:ext cx="9188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Det:M6612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645DCEE-B999-333D-DC46-72635ADACC5A}"/>
              </a:ext>
            </a:extLst>
          </p:cNvPr>
          <p:cNvSpPr txBox="1"/>
          <p:nvPr/>
        </p:nvSpPr>
        <p:spPr>
          <a:xfrm>
            <a:off x="7526250" y="3708337"/>
            <a:ext cx="778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Vac: P146</a:t>
            </a:r>
          </a:p>
          <a:p>
            <a:pPr algn="just"/>
            <a:r>
              <a:rPr lang="en-US" sz="1100" b="1" dirty="0">
                <a:solidFill>
                  <a:srgbClr val="FFFF00"/>
                </a:solidFill>
              </a:rPr>
              <a:t>Air: P147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A11A962-7190-087F-C9F6-438BA774EF28}"/>
              </a:ext>
            </a:extLst>
          </p:cNvPr>
          <p:cNvSpPr txBox="1"/>
          <p:nvPr/>
        </p:nvSpPr>
        <p:spPr>
          <a:xfrm>
            <a:off x="3881016" y="3996384"/>
            <a:ext cx="10213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Det: M6613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6E091E5-6B76-B7AE-D105-7645E9168418}"/>
              </a:ext>
            </a:extLst>
          </p:cNvPr>
          <p:cNvSpPr txBox="1"/>
          <p:nvPr/>
        </p:nvSpPr>
        <p:spPr>
          <a:xfrm>
            <a:off x="3887764" y="3699362"/>
            <a:ext cx="778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Vac: P150</a:t>
            </a:r>
          </a:p>
          <a:p>
            <a:pPr algn="just"/>
            <a:r>
              <a:rPr lang="en-US" sz="1100" b="1" dirty="0">
                <a:solidFill>
                  <a:srgbClr val="FFFF00"/>
                </a:solidFill>
              </a:rPr>
              <a:t>Air: P151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77BAB85-2715-C8B8-5AEB-4A05DCC4CA44}"/>
              </a:ext>
            </a:extLst>
          </p:cNvPr>
          <p:cNvSpPr txBox="1"/>
          <p:nvPr/>
        </p:nvSpPr>
        <p:spPr>
          <a:xfrm>
            <a:off x="884864" y="103667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1st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2F1A5B0-D73C-F0DD-E8F1-680781903743}"/>
              </a:ext>
            </a:extLst>
          </p:cNvPr>
          <p:cNvSpPr txBox="1"/>
          <p:nvPr/>
        </p:nvSpPr>
        <p:spPr>
          <a:xfrm>
            <a:off x="1413224" y="95346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2nd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86C16D-03F4-EDF8-5672-9C9DD2BF8D05}"/>
              </a:ext>
            </a:extLst>
          </p:cNvPr>
          <p:cNvSpPr txBox="1"/>
          <p:nvPr/>
        </p:nvSpPr>
        <p:spPr>
          <a:xfrm>
            <a:off x="1942772" y="94889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3rd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088552-F8DD-DEA2-124A-EA99D0DC916C}"/>
              </a:ext>
            </a:extLst>
          </p:cNvPr>
          <p:cNvSpPr txBox="1"/>
          <p:nvPr/>
        </p:nvSpPr>
        <p:spPr>
          <a:xfrm>
            <a:off x="2472320" y="85002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4th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E50468-2D75-BAA8-2027-3ED7B394F6FB}"/>
              </a:ext>
            </a:extLst>
          </p:cNvPr>
          <p:cNvSpPr txBox="1"/>
          <p:nvPr/>
        </p:nvSpPr>
        <p:spPr>
          <a:xfrm>
            <a:off x="3044694" y="85695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5th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18E4487-7038-D64C-4956-4F0CB50250FA}"/>
              </a:ext>
            </a:extLst>
          </p:cNvPr>
          <p:cNvSpPr txBox="1"/>
          <p:nvPr/>
        </p:nvSpPr>
        <p:spPr>
          <a:xfrm>
            <a:off x="1709721" y="6388177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1st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74AED92-46A6-CC57-3CC5-1FC2621A32D8}"/>
              </a:ext>
            </a:extLst>
          </p:cNvPr>
          <p:cNvSpPr txBox="1"/>
          <p:nvPr/>
        </p:nvSpPr>
        <p:spPr>
          <a:xfrm>
            <a:off x="2238081" y="6388821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2nd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36F5094-E50E-576A-AFEE-713A6E727176}"/>
              </a:ext>
            </a:extLst>
          </p:cNvPr>
          <p:cNvSpPr txBox="1"/>
          <p:nvPr/>
        </p:nvSpPr>
        <p:spPr>
          <a:xfrm>
            <a:off x="2767629" y="6379399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3rd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7C95044-1F0A-3B72-F265-39103EEF2DC6}"/>
              </a:ext>
            </a:extLst>
          </p:cNvPr>
          <p:cNvSpPr txBox="1"/>
          <p:nvPr/>
        </p:nvSpPr>
        <p:spPr>
          <a:xfrm>
            <a:off x="3297177" y="6378477"/>
            <a:ext cx="4297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FF00"/>
                </a:solidFill>
              </a:rPr>
              <a:t>4th</a:t>
            </a:r>
          </a:p>
        </p:txBody>
      </p:sp>
    </p:spTree>
    <p:extLst>
      <p:ext uri="{BB962C8B-B14F-4D97-AF65-F5344CB8AC3E}">
        <p14:creationId xmlns:p14="http://schemas.microsoft.com/office/powerpoint/2010/main" val="144832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2874</TotalTime>
  <Words>305</Words>
  <Application>Microsoft Office PowerPoint</Application>
  <PresentationFormat>Widescreen</PresentationFormat>
  <Paragraphs>100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Lam Do</dc:creator>
  <cp:lastModifiedBy>Lam Do</cp:lastModifiedBy>
  <cp:revision>34</cp:revision>
  <dcterms:created xsi:type="dcterms:W3CDTF">2024-06-26T03:51:04Z</dcterms:created>
  <dcterms:modified xsi:type="dcterms:W3CDTF">2024-07-03T14:12:20Z</dcterms:modified>
</cp:coreProperties>
</file>