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777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891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034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599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0579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089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170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888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152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287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083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4F8F2-44A5-470B-89BF-B32AE999289C}" type="datetimeFigureOut">
              <a:rPr lang="en-US" smtClean="0"/>
              <a:t>7/3/2025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0E25F-6027-4041-87E7-DD681C0425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5719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1"/>
          </a:p>
        </p:txBody>
      </p:sp>
      <p:cxnSp>
        <p:nvCxnSpPr>
          <p:cNvPr id="10" name="Straight Connector 9"/>
          <p:cNvCxnSpPr>
            <a:cxnSpLocks/>
          </p:cNvCxnSpPr>
          <p:nvPr/>
        </p:nvCxnSpPr>
        <p:spPr>
          <a:xfrm>
            <a:off x="-11301" y="320028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/>
          <p:cNvCxnSpPr>
            <a:cxnSpLocks/>
          </p:cNvCxnSpPr>
          <p:nvPr/>
        </p:nvCxnSpPr>
        <p:spPr>
          <a:xfrm>
            <a:off x="1136" y="2066948"/>
            <a:ext cx="12192000" cy="0"/>
          </a:xfrm>
          <a:prstGeom prst="line">
            <a:avLst/>
          </a:prstGeom>
          <a:ln w="254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430067" y="337493"/>
            <a:ext cx="0" cy="17398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98825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98825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8" name="Rectangle 147"/>
          <p:cNvSpPr/>
          <p:nvPr/>
        </p:nvSpPr>
        <p:spPr>
          <a:xfrm>
            <a:off x="98825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49" name="Rectangle 148"/>
          <p:cNvSpPr/>
          <p:nvPr/>
        </p:nvSpPr>
        <p:spPr>
          <a:xfrm>
            <a:off x="98825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0" name="Rectangle 149"/>
          <p:cNvSpPr/>
          <p:nvPr/>
        </p:nvSpPr>
        <p:spPr>
          <a:xfrm>
            <a:off x="98825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>
          <a:xfrm>
            <a:off x="98825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3861" y="298583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156" name="Rectangle 155"/>
          <p:cNvSpPr/>
          <p:nvPr/>
        </p:nvSpPr>
        <p:spPr>
          <a:xfrm>
            <a:off x="512483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57" name="Rectangle 156"/>
          <p:cNvSpPr/>
          <p:nvPr/>
        </p:nvSpPr>
        <p:spPr>
          <a:xfrm>
            <a:off x="512483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58" name="Rectangle 157"/>
          <p:cNvSpPr/>
          <p:nvPr/>
        </p:nvSpPr>
        <p:spPr>
          <a:xfrm>
            <a:off x="512483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>
          <a:xfrm>
            <a:off x="512483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60" name="Rectangle 159"/>
          <p:cNvSpPr/>
          <p:nvPr/>
        </p:nvSpPr>
        <p:spPr>
          <a:xfrm>
            <a:off x="512483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61" name="Rectangle 160"/>
          <p:cNvSpPr/>
          <p:nvPr/>
        </p:nvSpPr>
        <p:spPr>
          <a:xfrm>
            <a:off x="512483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66" name="TextBox 165"/>
          <p:cNvSpPr txBox="1"/>
          <p:nvPr/>
        </p:nvSpPr>
        <p:spPr>
          <a:xfrm>
            <a:off x="420736" y="298583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cxnSp>
        <p:nvCxnSpPr>
          <p:cNvPr id="170" name="Straight Connector 169"/>
          <p:cNvCxnSpPr/>
          <p:nvPr/>
        </p:nvCxnSpPr>
        <p:spPr>
          <a:xfrm>
            <a:off x="871714" y="0"/>
            <a:ext cx="0" cy="207107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0" y="521629"/>
            <a:ext cx="862383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Rectangle 172"/>
          <p:cNvSpPr/>
          <p:nvPr/>
        </p:nvSpPr>
        <p:spPr>
          <a:xfrm>
            <a:off x="66946" y="49531"/>
            <a:ext cx="728490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INPUT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920208" y="57761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176" name="Rectangle 175"/>
          <p:cNvSpPr/>
          <p:nvPr/>
        </p:nvSpPr>
        <p:spPr>
          <a:xfrm>
            <a:off x="920208" y="829040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77" name="Rectangle 176"/>
          <p:cNvSpPr/>
          <p:nvPr/>
        </p:nvSpPr>
        <p:spPr>
          <a:xfrm>
            <a:off x="920208" y="107829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920208" y="13275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82" name="Rectangle 181"/>
          <p:cNvSpPr/>
          <p:nvPr/>
        </p:nvSpPr>
        <p:spPr>
          <a:xfrm>
            <a:off x="920208" y="157679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83" name="Rectangle 182"/>
          <p:cNvSpPr/>
          <p:nvPr/>
        </p:nvSpPr>
        <p:spPr>
          <a:xfrm>
            <a:off x="920208" y="182604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84" name="TextBox 183"/>
          <p:cNvSpPr txBox="1"/>
          <p:nvPr/>
        </p:nvSpPr>
        <p:spPr>
          <a:xfrm>
            <a:off x="834391" y="294907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cxnSp>
        <p:nvCxnSpPr>
          <p:cNvPr id="29" name="Straight Connector 28"/>
          <p:cNvCxnSpPr/>
          <p:nvPr/>
        </p:nvCxnSpPr>
        <p:spPr>
          <a:xfrm>
            <a:off x="1231641" y="320028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Connector 184"/>
          <p:cNvCxnSpPr/>
          <p:nvPr/>
        </p:nvCxnSpPr>
        <p:spPr>
          <a:xfrm>
            <a:off x="1645301" y="323135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/>
          <p:cNvCxnSpPr/>
          <p:nvPr/>
        </p:nvCxnSpPr>
        <p:spPr>
          <a:xfrm>
            <a:off x="2077620" y="322539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Straight Connector 187"/>
          <p:cNvCxnSpPr/>
          <p:nvPr/>
        </p:nvCxnSpPr>
        <p:spPr>
          <a:xfrm flipV="1">
            <a:off x="881045" y="521629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/>
          <p:cNvSpPr txBox="1"/>
          <p:nvPr/>
        </p:nvSpPr>
        <p:spPr>
          <a:xfrm>
            <a:off x="1178775" y="298019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X.Pos</a:t>
            </a:r>
            <a:endParaRPr lang="en-US" sz="1100" b="1"/>
          </a:p>
        </p:txBody>
      </p:sp>
      <p:sp>
        <p:nvSpPr>
          <p:cNvPr id="190" name="TextBox 189"/>
          <p:cNvSpPr txBox="1"/>
          <p:nvPr/>
        </p:nvSpPr>
        <p:spPr>
          <a:xfrm>
            <a:off x="1601760" y="301728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Y</a:t>
            </a:r>
            <a:r>
              <a:rPr lang="en-US" sz="1100" b="1" smtClean="0"/>
              <a:t>.Pos</a:t>
            </a:r>
            <a:endParaRPr lang="en-US" sz="1100" b="1"/>
          </a:p>
        </p:txBody>
      </p:sp>
      <p:sp>
        <p:nvSpPr>
          <p:cNvPr id="191" name="TextBox 190"/>
          <p:cNvSpPr txBox="1"/>
          <p:nvPr/>
        </p:nvSpPr>
        <p:spPr>
          <a:xfrm>
            <a:off x="2034080" y="295506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R</a:t>
            </a:r>
            <a:r>
              <a:rPr lang="en-US" sz="1100" b="1" smtClean="0"/>
              <a:t>.Pos</a:t>
            </a:r>
            <a:endParaRPr lang="en-US" sz="1100" b="1"/>
          </a:p>
        </p:txBody>
      </p:sp>
      <p:cxnSp>
        <p:nvCxnSpPr>
          <p:cNvPr id="192" name="Straight Connector 191"/>
          <p:cNvCxnSpPr/>
          <p:nvPr/>
        </p:nvCxnSpPr>
        <p:spPr>
          <a:xfrm flipV="1">
            <a:off x="874823" y="795331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traight Connector 192"/>
          <p:cNvCxnSpPr/>
          <p:nvPr/>
        </p:nvCxnSpPr>
        <p:spPr>
          <a:xfrm flipV="1">
            <a:off x="874822" y="1047711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Connector 193"/>
          <p:cNvCxnSpPr/>
          <p:nvPr/>
        </p:nvCxnSpPr>
        <p:spPr>
          <a:xfrm flipV="1">
            <a:off x="873701" y="1299045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Straight Connector 194"/>
          <p:cNvCxnSpPr/>
          <p:nvPr/>
        </p:nvCxnSpPr>
        <p:spPr>
          <a:xfrm flipV="1">
            <a:off x="873700" y="1549412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traight Connector 195"/>
          <p:cNvCxnSpPr/>
          <p:nvPr/>
        </p:nvCxnSpPr>
        <p:spPr>
          <a:xfrm flipV="1">
            <a:off x="873699" y="1793633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Straight Connector 197"/>
          <p:cNvCxnSpPr/>
          <p:nvPr/>
        </p:nvCxnSpPr>
        <p:spPr>
          <a:xfrm flipH="1">
            <a:off x="2526338" y="320028"/>
            <a:ext cx="1985" cy="1754158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ectangle 198"/>
          <p:cNvSpPr/>
          <p:nvPr/>
        </p:nvSpPr>
        <p:spPr>
          <a:xfrm>
            <a:off x="2584163" y="580723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200" name="Rectangle 199"/>
          <p:cNvSpPr/>
          <p:nvPr/>
        </p:nvSpPr>
        <p:spPr>
          <a:xfrm>
            <a:off x="2584163" y="83214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>
          <a:xfrm>
            <a:off x="2584163" y="1081403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202" name="Rectangle 201"/>
          <p:cNvSpPr/>
          <p:nvPr/>
        </p:nvSpPr>
        <p:spPr>
          <a:xfrm>
            <a:off x="2584163" y="133065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203" name="Rectangle 202"/>
          <p:cNvSpPr/>
          <p:nvPr/>
        </p:nvSpPr>
        <p:spPr>
          <a:xfrm>
            <a:off x="2584163" y="157990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204" name="Rectangle 203"/>
          <p:cNvSpPr/>
          <p:nvPr/>
        </p:nvSpPr>
        <p:spPr>
          <a:xfrm>
            <a:off x="2584163" y="1829157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2507677" y="307346"/>
            <a:ext cx="49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cxnSp>
        <p:nvCxnSpPr>
          <p:cNvPr id="206" name="Straight Connector 205"/>
          <p:cNvCxnSpPr/>
          <p:nvPr/>
        </p:nvCxnSpPr>
        <p:spPr>
          <a:xfrm>
            <a:off x="2895596" y="323136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Straight Connector 206"/>
          <p:cNvCxnSpPr/>
          <p:nvPr/>
        </p:nvCxnSpPr>
        <p:spPr>
          <a:xfrm>
            <a:off x="3309256" y="326243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Straight Connector 207"/>
          <p:cNvCxnSpPr/>
          <p:nvPr/>
        </p:nvCxnSpPr>
        <p:spPr>
          <a:xfrm>
            <a:off x="3741575" y="325647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Straight Connector 208"/>
          <p:cNvCxnSpPr/>
          <p:nvPr/>
        </p:nvCxnSpPr>
        <p:spPr>
          <a:xfrm flipH="1">
            <a:off x="4192552" y="0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/>
          <p:cNvCxnSpPr/>
          <p:nvPr/>
        </p:nvCxnSpPr>
        <p:spPr>
          <a:xfrm flipV="1">
            <a:off x="2535669" y="524737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/>
          <p:cNvSpPr txBox="1"/>
          <p:nvPr/>
        </p:nvSpPr>
        <p:spPr>
          <a:xfrm>
            <a:off x="2842730" y="301127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X.Pos</a:t>
            </a:r>
            <a:endParaRPr lang="en-US" sz="1100" b="1"/>
          </a:p>
        </p:txBody>
      </p:sp>
      <p:sp>
        <p:nvSpPr>
          <p:cNvPr id="212" name="TextBox 211"/>
          <p:cNvSpPr txBox="1"/>
          <p:nvPr/>
        </p:nvSpPr>
        <p:spPr>
          <a:xfrm>
            <a:off x="3265715" y="304836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Y</a:t>
            </a:r>
            <a:r>
              <a:rPr lang="en-US" sz="1100" b="1" smtClean="0"/>
              <a:t>.Pos</a:t>
            </a:r>
            <a:endParaRPr lang="en-US" sz="1100" b="1"/>
          </a:p>
        </p:txBody>
      </p:sp>
      <p:sp>
        <p:nvSpPr>
          <p:cNvPr id="213" name="TextBox 212"/>
          <p:cNvSpPr txBox="1"/>
          <p:nvPr/>
        </p:nvSpPr>
        <p:spPr>
          <a:xfrm>
            <a:off x="3698035" y="298614"/>
            <a:ext cx="5451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/>
              <a:t>R</a:t>
            </a:r>
            <a:r>
              <a:rPr lang="en-US" sz="1100" b="1" smtClean="0"/>
              <a:t>.Pos</a:t>
            </a:r>
            <a:endParaRPr lang="en-US" sz="1100" b="1"/>
          </a:p>
        </p:txBody>
      </p:sp>
      <p:cxnSp>
        <p:nvCxnSpPr>
          <p:cNvPr id="214" name="Straight Connector 213"/>
          <p:cNvCxnSpPr/>
          <p:nvPr/>
        </p:nvCxnSpPr>
        <p:spPr>
          <a:xfrm flipV="1">
            <a:off x="2538778" y="789108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/>
          <p:cNvCxnSpPr/>
          <p:nvPr/>
        </p:nvCxnSpPr>
        <p:spPr>
          <a:xfrm flipV="1">
            <a:off x="2538777" y="1041488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/>
          <p:cNvCxnSpPr/>
          <p:nvPr/>
        </p:nvCxnSpPr>
        <p:spPr>
          <a:xfrm flipV="1">
            <a:off x="2537656" y="1292822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Straight Connector 216"/>
          <p:cNvCxnSpPr/>
          <p:nvPr/>
        </p:nvCxnSpPr>
        <p:spPr>
          <a:xfrm flipV="1">
            <a:off x="2537655" y="1552520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8" name="Straight Connector 217"/>
          <p:cNvCxnSpPr/>
          <p:nvPr/>
        </p:nvCxnSpPr>
        <p:spPr>
          <a:xfrm flipV="1">
            <a:off x="2537654" y="1787410"/>
            <a:ext cx="1644447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994857" y="52911"/>
            <a:ext cx="3063962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VISION ALIGN DATA Pos.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394" name="Straight Connector 393"/>
          <p:cNvCxnSpPr/>
          <p:nvPr/>
        </p:nvCxnSpPr>
        <p:spPr>
          <a:xfrm flipH="1">
            <a:off x="7342960" y="4236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/>
          <p:cNvCxnSpPr/>
          <p:nvPr/>
        </p:nvCxnSpPr>
        <p:spPr>
          <a:xfrm flipH="1">
            <a:off x="8288465" y="-5095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Straight Connector 395"/>
          <p:cNvCxnSpPr/>
          <p:nvPr/>
        </p:nvCxnSpPr>
        <p:spPr>
          <a:xfrm flipH="1">
            <a:off x="10098603" y="3353"/>
            <a:ext cx="0" cy="20745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8" name="Rectangle 397"/>
          <p:cNvSpPr/>
          <p:nvPr/>
        </p:nvSpPr>
        <p:spPr>
          <a:xfrm>
            <a:off x="4248126" y="58323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399" name="Rectangle 398"/>
          <p:cNvSpPr/>
          <p:nvPr/>
        </p:nvSpPr>
        <p:spPr>
          <a:xfrm>
            <a:off x="4248126" y="83465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00" name="Rectangle 399"/>
          <p:cNvSpPr/>
          <p:nvPr/>
        </p:nvSpPr>
        <p:spPr>
          <a:xfrm>
            <a:off x="4248126" y="108391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01" name="Rectangle 400"/>
          <p:cNvSpPr/>
          <p:nvPr/>
        </p:nvSpPr>
        <p:spPr>
          <a:xfrm>
            <a:off x="4248126" y="13331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02" name="Rectangle 401"/>
          <p:cNvSpPr/>
          <p:nvPr/>
        </p:nvSpPr>
        <p:spPr>
          <a:xfrm>
            <a:off x="4248126" y="158241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03" name="Rectangle 402"/>
          <p:cNvSpPr/>
          <p:nvPr/>
        </p:nvSpPr>
        <p:spPr>
          <a:xfrm>
            <a:off x="4248126" y="18316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05" name="Straight Connector 404"/>
          <p:cNvCxnSpPr/>
          <p:nvPr/>
        </p:nvCxnSpPr>
        <p:spPr>
          <a:xfrm>
            <a:off x="4559559" y="325647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Straight Connector 405"/>
          <p:cNvCxnSpPr/>
          <p:nvPr/>
        </p:nvCxnSpPr>
        <p:spPr>
          <a:xfrm>
            <a:off x="5306420" y="328754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/>
          <p:cNvCxnSpPr/>
          <p:nvPr/>
        </p:nvCxnSpPr>
        <p:spPr>
          <a:xfrm>
            <a:off x="5688863" y="328158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8" name="TextBox 407"/>
          <p:cNvSpPr txBox="1"/>
          <p:nvPr/>
        </p:nvSpPr>
        <p:spPr>
          <a:xfrm>
            <a:off x="4527391" y="303638"/>
            <a:ext cx="46346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Data</a:t>
            </a:r>
            <a:endParaRPr lang="en-US" sz="1100" b="1"/>
          </a:p>
        </p:txBody>
      </p:sp>
      <p:sp>
        <p:nvSpPr>
          <p:cNvPr id="409" name="TextBox 408"/>
          <p:cNvSpPr txBox="1"/>
          <p:nvPr/>
        </p:nvSpPr>
        <p:spPr>
          <a:xfrm>
            <a:off x="5272208" y="307347"/>
            <a:ext cx="4614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Data</a:t>
            </a:r>
            <a:endParaRPr lang="en-US" sz="1100" b="1"/>
          </a:p>
        </p:txBody>
      </p:sp>
      <p:cxnSp>
        <p:nvCxnSpPr>
          <p:cNvPr id="410" name="Straight Connector 409"/>
          <p:cNvCxnSpPr/>
          <p:nvPr/>
        </p:nvCxnSpPr>
        <p:spPr>
          <a:xfrm>
            <a:off x="4137384" y="519619"/>
            <a:ext cx="1551479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Straight Connector 410"/>
          <p:cNvCxnSpPr/>
          <p:nvPr/>
        </p:nvCxnSpPr>
        <p:spPr>
          <a:xfrm>
            <a:off x="4125378" y="788130"/>
            <a:ext cx="1563485" cy="49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Straight Connector 411"/>
          <p:cNvCxnSpPr/>
          <p:nvPr/>
        </p:nvCxnSpPr>
        <p:spPr>
          <a:xfrm>
            <a:off x="4125378" y="1039398"/>
            <a:ext cx="15634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Straight Connector 412"/>
          <p:cNvCxnSpPr/>
          <p:nvPr/>
        </p:nvCxnSpPr>
        <p:spPr>
          <a:xfrm flipV="1">
            <a:off x="4125378" y="1299956"/>
            <a:ext cx="1563485" cy="201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Straight Connector 413"/>
          <p:cNvCxnSpPr/>
          <p:nvPr/>
        </p:nvCxnSpPr>
        <p:spPr>
          <a:xfrm flipV="1">
            <a:off x="4125378" y="1557725"/>
            <a:ext cx="1563485" cy="0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Straight Connector 414"/>
          <p:cNvCxnSpPr/>
          <p:nvPr/>
        </p:nvCxnSpPr>
        <p:spPr>
          <a:xfrm flipV="1">
            <a:off x="4125378" y="1784375"/>
            <a:ext cx="1563485" cy="303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6" name="TextBox 415"/>
          <p:cNvSpPr txBox="1"/>
          <p:nvPr/>
        </p:nvSpPr>
        <p:spPr>
          <a:xfrm>
            <a:off x="4592836" y="54938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7" name="TextBox 416"/>
          <p:cNvSpPr txBox="1"/>
          <p:nvPr/>
        </p:nvSpPr>
        <p:spPr>
          <a:xfrm>
            <a:off x="4596604" y="81395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8" name="TextBox 417"/>
          <p:cNvSpPr txBox="1"/>
          <p:nvPr/>
        </p:nvSpPr>
        <p:spPr>
          <a:xfrm>
            <a:off x="4597147" y="1065081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19" name="TextBox 418"/>
          <p:cNvSpPr txBox="1"/>
          <p:nvPr/>
        </p:nvSpPr>
        <p:spPr>
          <a:xfrm>
            <a:off x="4592836" y="131972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0" name="TextBox 419"/>
          <p:cNvSpPr txBox="1"/>
          <p:nvPr/>
        </p:nvSpPr>
        <p:spPr>
          <a:xfrm>
            <a:off x="4597147" y="1569220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1" name="TextBox 420"/>
          <p:cNvSpPr txBox="1"/>
          <p:nvPr/>
        </p:nvSpPr>
        <p:spPr>
          <a:xfrm>
            <a:off x="4596604" y="1821948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2" name="TextBox 421"/>
          <p:cNvSpPr txBox="1"/>
          <p:nvPr/>
        </p:nvSpPr>
        <p:spPr>
          <a:xfrm>
            <a:off x="5341295" y="54575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3" name="TextBox 422"/>
          <p:cNvSpPr txBox="1"/>
          <p:nvPr/>
        </p:nvSpPr>
        <p:spPr>
          <a:xfrm>
            <a:off x="5345063" y="81032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4" name="TextBox 423"/>
          <p:cNvSpPr txBox="1"/>
          <p:nvPr/>
        </p:nvSpPr>
        <p:spPr>
          <a:xfrm>
            <a:off x="5345606" y="1061449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5" name="TextBox 424"/>
          <p:cNvSpPr txBox="1"/>
          <p:nvPr/>
        </p:nvSpPr>
        <p:spPr>
          <a:xfrm>
            <a:off x="5341295" y="1316094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6" name="TextBox 425"/>
          <p:cNvSpPr txBox="1"/>
          <p:nvPr/>
        </p:nvSpPr>
        <p:spPr>
          <a:xfrm>
            <a:off x="5345606" y="1565588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sp>
        <p:nvSpPr>
          <p:cNvPr id="427" name="TextBox 426"/>
          <p:cNvSpPr txBox="1"/>
          <p:nvPr/>
        </p:nvSpPr>
        <p:spPr>
          <a:xfrm>
            <a:off x="5345063" y="1818316"/>
            <a:ext cx="34524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OK</a:t>
            </a:r>
            <a:endParaRPr lang="en-US" sz="900" b="1"/>
          </a:p>
        </p:txBody>
      </p:sp>
      <p:cxnSp>
        <p:nvCxnSpPr>
          <p:cNvPr id="428" name="Straight Connector 427"/>
          <p:cNvCxnSpPr/>
          <p:nvPr/>
        </p:nvCxnSpPr>
        <p:spPr>
          <a:xfrm flipV="1">
            <a:off x="5699086" y="521066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TextBox 428"/>
          <p:cNvSpPr txBox="1"/>
          <p:nvPr/>
        </p:nvSpPr>
        <p:spPr>
          <a:xfrm>
            <a:off x="5641223" y="564656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0: OK</a:t>
            </a:r>
            <a:endParaRPr lang="en-US" sz="900" b="1"/>
          </a:p>
        </p:txBody>
      </p:sp>
      <p:sp>
        <p:nvSpPr>
          <p:cNvPr id="430" name="TextBox 429"/>
          <p:cNvSpPr txBox="1"/>
          <p:nvPr/>
        </p:nvSpPr>
        <p:spPr>
          <a:xfrm>
            <a:off x="5635874" y="81940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1" name="TextBox 430"/>
          <p:cNvSpPr txBox="1"/>
          <p:nvPr/>
        </p:nvSpPr>
        <p:spPr>
          <a:xfrm>
            <a:off x="5638284" y="1075345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2" name="TextBox 431"/>
          <p:cNvSpPr txBox="1"/>
          <p:nvPr/>
        </p:nvSpPr>
        <p:spPr>
          <a:xfrm>
            <a:off x="5641394" y="131171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3" name="TextBox 432"/>
          <p:cNvSpPr txBox="1"/>
          <p:nvPr/>
        </p:nvSpPr>
        <p:spPr>
          <a:xfrm>
            <a:off x="5644504" y="156762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4" name="TextBox 433"/>
          <p:cNvSpPr txBox="1"/>
          <p:nvPr/>
        </p:nvSpPr>
        <p:spPr>
          <a:xfrm>
            <a:off x="5638011" y="1814510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cxnSp>
        <p:nvCxnSpPr>
          <p:cNvPr id="435" name="Straight Connector 434"/>
          <p:cNvCxnSpPr/>
          <p:nvPr/>
        </p:nvCxnSpPr>
        <p:spPr>
          <a:xfrm flipH="1">
            <a:off x="6511018" y="519619"/>
            <a:ext cx="0" cy="1524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TextBox 435"/>
          <p:cNvSpPr txBox="1"/>
          <p:nvPr/>
        </p:nvSpPr>
        <p:spPr>
          <a:xfrm>
            <a:off x="6465420" y="558435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smtClean="0"/>
              <a:t>0: OK</a:t>
            </a:r>
            <a:endParaRPr lang="en-US" sz="900" b="1"/>
          </a:p>
        </p:txBody>
      </p:sp>
      <p:sp>
        <p:nvSpPr>
          <p:cNvPr id="437" name="TextBox 436"/>
          <p:cNvSpPr txBox="1"/>
          <p:nvPr/>
        </p:nvSpPr>
        <p:spPr>
          <a:xfrm>
            <a:off x="6460071" y="81318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8" name="TextBox 437"/>
          <p:cNvSpPr txBox="1"/>
          <p:nvPr/>
        </p:nvSpPr>
        <p:spPr>
          <a:xfrm>
            <a:off x="6462481" y="1069124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39" name="TextBox 438"/>
          <p:cNvSpPr txBox="1"/>
          <p:nvPr/>
        </p:nvSpPr>
        <p:spPr>
          <a:xfrm>
            <a:off x="6465591" y="1305498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40" name="TextBox 439"/>
          <p:cNvSpPr txBox="1"/>
          <p:nvPr/>
        </p:nvSpPr>
        <p:spPr>
          <a:xfrm>
            <a:off x="6468701" y="1561407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sp>
        <p:nvSpPr>
          <p:cNvPr id="441" name="TextBox 440"/>
          <p:cNvSpPr txBox="1"/>
          <p:nvPr/>
        </p:nvSpPr>
        <p:spPr>
          <a:xfrm>
            <a:off x="6462208" y="1808289"/>
            <a:ext cx="984006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/>
              <a:t>1</a:t>
            </a:r>
            <a:r>
              <a:rPr lang="en-US" sz="900" b="1" smtClean="0"/>
              <a:t>: Error code 01</a:t>
            </a:r>
            <a:endParaRPr lang="en-US" sz="900" b="1"/>
          </a:p>
        </p:txBody>
      </p:sp>
      <p:cxnSp>
        <p:nvCxnSpPr>
          <p:cNvPr id="442" name="Straight Connector 441"/>
          <p:cNvCxnSpPr/>
          <p:nvPr/>
        </p:nvCxnSpPr>
        <p:spPr>
          <a:xfrm flipV="1">
            <a:off x="5683260" y="786400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traight Connector 442"/>
          <p:cNvCxnSpPr/>
          <p:nvPr/>
        </p:nvCxnSpPr>
        <p:spPr>
          <a:xfrm flipV="1">
            <a:off x="5694069" y="1038424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Straight Connector 443"/>
          <p:cNvCxnSpPr/>
          <p:nvPr/>
        </p:nvCxnSpPr>
        <p:spPr>
          <a:xfrm flipV="1">
            <a:off x="5683260" y="1298756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Straight Connector 444"/>
          <p:cNvCxnSpPr/>
          <p:nvPr/>
        </p:nvCxnSpPr>
        <p:spPr>
          <a:xfrm flipV="1">
            <a:off x="5683260" y="1550500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Straight Connector 445"/>
          <p:cNvCxnSpPr/>
          <p:nvPr/>
        </p:nvCxnSpPr>
        <p:spPr>
          <a:xfrm flipV="1">
            <a:off x="5690609" y="1784375"/>
            <a:ext cx="1645920" cy="2225"/>
          </a:xfrm>
          <a:prstGeom prst="line">
            <a:avLst/>
          </a:prstGeom>
          <a:ln w="158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7" name="TextBox 446"/>
          <p:cNvSpPr txBox="1"/>
          <p:nvPr/>
        </p:nvSpPr>
        <p:spPr>
          <a:xfrm>
            <a:off x="5637405" y="301523"/>
            <a:ext cx="159157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ERROR CODE MONITOR</a:t>
            </a:r>
            <a:endParaRPr lang="en-US" sz="1100" b="1"/>
          </a:p>
        </p:txBody>
      </p:sp>
      <p:sp>
        <p:nvSpPr>
          <p:cNvPr id="448" name="Rectangle 447"/>
          <p:cNvSpPr/>
          <p:nvPr/>
        </p:nvSpPr>
        <p:spPr>
          <a:xfrm>
            <a:off x="4293426" y="56599"/>
            <a:ext cx="2650200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TESTER FUNCTION</a:t>
            </a:r>
            <a:endParaRPr lang="en-US" sz="1400" b="1">
              <a:solidFill>
                <a:schemeClr val="tx1"/>
              </a:solidFill>
            </a:endParaRPr>
          </a:p>
        </p:txBody>
      </p:sp>
      <p:cxnSp>
        <p:nvCxnSpPr>
          <p:cNvPr id="449" name="Straight Connector 448"/>
          <p:cNvCxnSpPr/>
          <p:nvPr/>
        </p:nvCxnSpPr>
        <p:spPr>
          <a:xfrm flipH="1">
            <a:off x="7825389" y="340049"/>
            <a:ext cx="0" cy="1739804"/>
          </a:xfrm>
          <a:prstGeom prst="line">
            <a:avLst/>
          </a:prstGeom>
          <a:ln w="2222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Rectangle 449"/>
          <p:cNvSpPr/>
          <p:nvPr/>
        </p:nvSpPr>
        <p:spPr>
          <a:xfrm>
            <a:off x="7410174" y="58017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51" name="Rectangle 450"/>
          <p:cNvSpPr/>
          <p:nvPr/>
        </p:nvSpPr>
        <p:spPr>
          <a:xfrm>
            <a:off x="7410174" y="831596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2" name="Rectangle 451"/>
          <p:cNvSpPr/>
          <p:nvPr/>
        </p:nvSpPr>
        <p:spPr>
          <a:xfrm>
            <a:off x="7410174" y="108085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53" name="Rectangle 452"/>
          <p:cNvSpPr/>
          <p:nvPr/>
        </p:nvSpPr>
        <p:spPr>
          <a:xfrm>
            <a:off x="7410174" y="13301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54" name="Rectangle 453"/>
          <p:cNvSpPr/>
          <p:nvPr/>
        </p:nvSpPr>
        <p:spPr>
          <a:xfrm>
            <a:off x="7410174" y="157935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55" name="Rectangle 454"/>
          <p:cNvSpPr/>
          <p:nvPr/>
        </p:nvSpPr>
        <p:spPr>
          <a:xfrm>
            <a:off x="7410174" y="18286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56" name="TextBox 455"/>
          <p:cNvSpPr txBox="1"/>
          <p:nvPr/>
        </p:nvSpPr>
        <p:spPr>
          <a:xfrm>
            <a:off x="7325210" y="301139"/>
            <a:ext cx="494524" cy="2575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457" name="Rectangle 456"/>
          <p:cNvSpPr/>
          <p:nvPr/>
        </p:nvSpPr>
        <p:spPr>
          <a:xfrm>
            <a:off x="7963791" y="58017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58" name="Rectangle 457"/>
          <p:cNvSpPr/>
          <p:nvPr/>
        </p:nvSpPr>
        <p:spPr>
          <a:xfrm>
            <a:off x="7963791" y="831596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59" name="Rectangle 458"/>
          <p:cNvSpPr/>
          <p:nvPr/>
        </p:nvSpPr>
        <p:spPr>
          <a:xfrm>
            <a:off x="7963791" y="1080851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0" name="Rectangle 459"/>
          <p:cNvSpPr/>
          <p:nvPr/>
        </p:nvSpPr>
        <p:spPr>
          <a:xfrm>
            <a:off x="7963791" y="13301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61" name="Rectangle 460"/>
          <p:cNvSpPr/>
          <p:nvPr/>
        </p:nvSpPr>
        <p:spPr>
          <a:xfrm>
            <a:off x="7963791" y="157935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62" name="Rectangle 461"/>
          <p:cNvSpPr/>
          <p:nvPr/>
        </p:nvSpPr>
        <p:spPr>
          <a:xfrm>
            <a:off x="7963791" y="1828605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63" name="TextBox 462"/>
          <p:cNvSpPr txBox="1"/>
          <p:nvPr/>
        </p:nvSpPr>
        <p:spPr>
          <a:xfrm>
            <a:off x="7868033" y="295201"/>
            <a:ext cx="4945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sp>
        <p:nvSpPr>
          <p:cNvPr id="464" name="Rectangle 463"/>
          <p:cNvSpPr/>
          <p:nvPr/>
        </p:nvSpPr>
        <p:spPr>
          <a:xfrm>
            <a:off x="7399229" y="61589"/>
            <a:ext cx="832699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OUTPUT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5" name="Rectangle 464"/>
          <p:cNvSpPr/>
          <p:nvPr/>
        </p:nvSpPr>
        <p:spPr>
          <a:xfrm>
            <a:off x="8362549" y="56598"/>
            <a:ext cx="1662202" cy="23029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TAPE SENSOR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6" name="Rectangle 465"/>
          <p:cNvSpPr/>
          <p:nvPr/>
        </p:nvSpPr>
        <p:spPr>
          <a:xfrm>
            <a:off x="5014974" y="58323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smtClean="0">
                <a:solidFill>
                  <a:schemeClr val="tx1"/>
                </a:solidFill>
              </a:rPr>
              <a:t>1</a:t>
            </a:r>
            <a:endParaRPr lang="en-US" sz="1400" b="1">
              <a:solidFill>
                <a:schemeClr val="tx1"/>
              </a:solidFill>
            </a:endParaRPr>
          </a:p>
        </p:txBody>
      </p:sp>
      <p:sp>
        <p:nvSpPr>
          <p:cNvPr id="467" name="Rectangle 466"/>
          <p:cNvSpPr/>
          <p:nvPr/>
        </p:nvSpPr>
        <p:spPr>
          <a:xfrm>
            <a:off x="5014974" y="834659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468" name="Rectangle 467"/>
          <p:cNvSpPr/>
          <p:nvPr/>
        </p:nvSpPr>
        <p:spPr>
          <a:xfrm>
            <a:off x="5014974" y="1083914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469" name="Rectangle 468"/>
          <p:cNvSpPr/>
          <p:nvPr/>
        </p:nvSpPr>
        <p:spPr>
          <a:xfrm>
            <a:off x="5014974" y="13331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470" name="Rectangle 469"/>
          <p:cNvSpPr/>
          <p:nvPr/>
        </p:nvSpPr>
        <p:spPr>
          <a:xfrm>
            <a:off x="5014974" y="158241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471" name="Rectangle 470"/>
          <p:cNvSpPr/>
          <p:nvPr/>
        </p:nvSpPr>
        <p:spPr>
          <a:xfrm>
            <a:off x="5014974" y="1831668"/>
            <a:ext cx="242596" cy="180037"/>
          </a:xfrm>
          <a:prstGeom prst="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472" name="Straight Connector 471"/>
          <p:cNvCxnSpPr/>
          <p:nvPr/>
        </p:nvCxnSpPr>
        <p:spPr>
          <a:xfrm>
            <a:off x="4954169" y="323213"/>
            <a:ext cx="0" cy="175105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3" name="TextBox 472"/>
          <p:cNvSpPr txBox="1"/>
          <p:nvPr/>
        </p:nvSpPr>
        <p:spPr>
          <a:xfrm>
            <a:off x="4173375" y="292195"/>
            <a:ext cx="42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CH1</a:t>
            </a:r>
            <a:endParaRPr lang="en-US" sz="1100" b="1"/>
          </a:p>
        </p:txBody>
      </p:sp>
      <p:sp>
        <p:nvSpPr>
          <p:cNvPr id="474" name="TextBox 473"/>
          <p:cNvSpPr txBox="1"/>
          <p:nvPr/>
        </p:nvSpPr>
        <p:spPr>
          <a:xfrm>
            <a:off x="4915581" y="292887"/>
            <a:ext cx="42972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smtClean="0"/>
              <a:t>CH2</a:t>
            </a:r>
            <a:endParaRPr lang="en-US" sz="1100" b="1"/>
          </a:p>
        </p:txBody>
      </p:sp>
      <p:sp>
        <p:nvSpPr>
          <p:cNvPr id="475" name="TextBox 474"/>
          <p:cNvSpPr txBox="1"/>
          <p:nvPr/>
        </p:nvSpPr>
        <p:spPr>
          <a:xfrm>
            <a:off x="1188250" y="571099"/>
            <a:ext cx="5185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smtClean="0"/>
              <a:t>000.000</a:t>
            </a:r>
            <a:endParaRPr lang="en-US" sz="800" b="1"/>
          </a:p>
        </p:txBody>
      </p:sp>
    </p:spTree>
    <p:extLst>
      <p:ext uri="{BB962C8B-B14F-4D97-AF65-F5344CB8AC3E}">
        <p14:creationId xmlns:p14="http://schemas.microsoft.com/office/powerpoint/2010/main" val="27474211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850332" y="19064"/>
            <a:ext cx="8951273" cy="6829411"/>
            <a:chOff x="850332" y="19064"/>
            <a:chExt cx="8951273" cy="6829411"/>
          </a:xfrm>
        </p:grpSpPr>
        <p:sp useBgFill="1">
          <p:nvSpPr>
            <p:cNvPr id="4" name="Oval 3"/>
            <p:cNvSpPr/>
            <p:nvPr/>
          </p:nvSpPr>
          <p:spPr>
            <a:xfrm>
              <a:off x="1804657" y="19064"/>
              <a:ext cx="7753739" cy="6829411"/>
            </a:xfrm>
            <a:prstGeom prst="ellipse">
              <a:avLst/>
            </a:prstGeom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11111fd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7582" y="1259633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1245444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500609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543614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" name="Oval 10"/>
            <p:cNvSpPr/>
            <p:nvPr/>
          </p:nvSpPr>
          <p:spPr>
            <a:xfrm>
              <a:off x="3042395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085400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13" name="Oval 12"/>
            <p:cNvSpPr/>
            <p:nvPr/>
          </p:nvSpPr>
          <p:spPr>
            <a:xfrm>
              <a:off x="2500609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506290" y="4810082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5" name="Oval 14"/>
            <p:cNvSpPr/>
            <p:nvPr/>
          </p:nvSpPr>
          <p:spPr>
            <a:xfrm>
              <a:off x="3042395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048076" y="4810082"/>
              <a:ext cx="4190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7" name="Oval 16"/>
            <p:cNvSpPr/>
            <p:nvPr/>
          </p:nvSpPr>
          <p:spPr>
            <a:xfrm>
              <a:off x="2500609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543614" y="429478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9</a:t>
              </a:r>
              <a:endParaRPr lang="en-US" sz="1500"/>
            </a:p>
          </p:txBody>
        </p:sp>
        <p:sp>
          <p:nvSpPr>
            <p:cNvPr id="19" name="Oval 18"/>
            <p:cNvSpPr/>
            <p:nvPr/>
          </p:nvSpPr>
          <p:spPr>
            <a:xfrm>
              <a:off x="3042395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048076" y="4294789"/>
              <a:ext cx="431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21" name="Oval 20"/>
            <p:cNvSpPr/>
            <p:nvPr/>
          </p:nvSpPr>
          <p:spPr>
            <a:xfrm>
              <a:off x="2500609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543614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23" name="Oval 22"/>
            <p:cNvSpPr/>
            <p:nvPr/>
          </p:nvSpPr>
          <p:spPr>
            <a:xfrm>
              <a:off x="3042395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085400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</a:p>
          </p:txBody>
        </p:sp>
        <p:sp>
          <p:nvSpPr>
            <p:cNvPr id="25" name="Oval 24"/>
            <p:cNvSpPr/>
            <p:nvPr/>
          </p:nvSpPr>
          <p:spPr>
            <a:xfrm>
              <a:off x="2500609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543614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27" name="Oval 26"/>
            <p:cNvSpPr/>
            <p:nvPr/>
          </p:nvSpPr>
          <p:spPr>
            <a:xfrm>
              <a:off x="3042395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085400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29" name="Oval 28"/>
            <p:cNvSpPr/>
            <p:nvPr/>
          </p:nvSpPr>
          <p:spPr>
            <a:xfrm>
              <a:off x="2500609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543614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31" name="Oval 30"/>
            <p:cNvSpPr/>
            <p:nvPr/>
          </p:nvSpPr>
          <p:spPr>
            <a:xfrm>
              <a:off x="3042395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085400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33" name="Oval 32"/>
            <p:cNvSpPr/>
            <p:nvPr/>
          </p:nvSpPr>
          <p:spPr>
            <a:xfrm>
              <a:off x="6767810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815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37" name="Oval 36"/>
            <p:cNvSpPr/>
            <p:nvPr/>
          </p:nvSpPr>
          <p:spPr>
            <a:xfrm>
              <a:off x="6767810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0815" y="189722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</a:p>
          </p:txBody>
        </p:sp>
        <p:sp>
          <p:nvSpPr>
            <p:cNvPr id="39" name="Oval 38"/>
            <p:cNvSpPr/>
            <p:nvPr/>
          </p:nvSpPr>
          <p:spPr>
            <a:xfrm>
              <a:off x="3897088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2769" y="1404405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41" name="Oval 40"/>
            <p:cNvSpPr/>
            <p:nvPr/>
          </p:nvSpPr>
          <p:spPr>
            <a:xfrm>
              <a:off x="3897088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3438" y="1897223"/>
              <a:ext cx="3836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43" name="Oval 42"/>
            <p:cNvSpPr/>
            <p:nvPr/>
          </p:nvSpPr>
          <p:spPr>
            <a:xfrm>
              <a:off x="4421153" y="138404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64158" y="140440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45" name="Oval 44"/>
            <p:cNvSpPr/>
            <p:nvPr/>
          </p:nvSpPr>
          <p:spPr>
            <a:xfrm>
              <a:off x="4421153" y="187686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26834" y="1897223"/>
              <a:ext cx="378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47" name="Oval 46"/>
            <p:cNvSpPr/>
            <p:nvPr/>
          </p:nvSpPr>
          <p:spPr>
            <a:xfrm>
              <a:off x="4945218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8223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49" name="Oval 48"/>
            <p:cNvSpPr/>
            <p:nvPr/>
          </p:nvSpPr>
          <p:spPr>
            <a:xfrm>
              <a:off x="4945218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8223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51" name="Oval 50"/>
            <p:cNvSpPr/>
            <p:nvPr/>
          </p:nvSpPr>
          <p:spPr>
            <a:xfrm>
              <a:off x="5681527" y="1363679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4532" y="138404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</a:p>
          </p:txBody>
        </p:sp>
        <p:sp>
          <p:nvSpPr>
            <p:cNvPr id="53" name="Oval 52"/>
            <p:cNvSpPr/>
            <p:nvPr/>
          </p:nvSpPr>
          <p:spPr>
            <a:xfrm>
              <a:off x="5681527" y="185649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4532" y="187686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</a:p>
          </p:txBody>
        </p:sp>
        <p:sp>
          <p:nvSpPr>
            <p:cNvPr id="63" name="Oval 62"/>
            <p:cNvSpPr/>
            <p:nvPr/>
          </p:nvSpPr>
          <p:spPr>
            <a:xfrm>
              <a:off x="6227966" y="1357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0971" y="1377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</a:p>
          </p:txBody>
        </p:sp>
        <p:sp>
          <p:nvSpPr>
            <p:cNvPr id="65" name="Oval 64"/>
            <p:cNvSpPr/>
            <p:nvPr/>
          </p:nvSpPr>
          <p:spPr>
            <a:xfrm>
              <a:off x="6227966" y="185027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70971" y="18706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6382158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637323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680328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70" name="Oval 69"/>
            <p:cNvSpPr/>
            <p:nvPr/>
          </p:nvSpPr>
          <p:spPr>
            <a:xfrm>
              <a:off x="8179109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222114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72" name="Oval 71"/>
            <p:cNvSpPr/>
            <p:nvPr/>
          </p:nvSpPr>
          <p:spPr>
            <a:xfrm>
              <a:off x="7637323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680328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74" name="Oval 73"/>
            <p:cNvSpPr/>
            <p:nvPr/>
          </p:nvSpPr>
          <p:spPr>
            <a:xfrm>
              <a:off x="8179109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222114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76" name="Oval 75"/>
            <p:cNvSpPr/>
            <p:nvPr/>
          </p:nvSpPr>
          <p:spPr>
            <a:xfrm>
              <a:off x="7637323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643004" y="2465982"/>
              <a:ext cx="4122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78" name="Oval 77"/>
            <p:cNvSpPr/>
            <p:nvPr/>
          </p:nvSpPr>
          <p:spPr>
            <a:xfrm>
              <a:off x="8179109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222114" y="2465982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80" name="Oval 79"/>
            <p:cNvSpPr/>
            <p:nvPr/>
          </p:nvSpPr>
          <p:spPr>
            <a:xfrm>
              <a:off x="7637323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680328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82" name="Oval 81"/>
            <p:cNvSpPr/>
            <p:nvPr/>
          </p:nvSpPr>
          <p:spPr>
            <a:xfrm>
              <a:off x="8179109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222114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84" name="Oval 83"/>
            <p:cNvSpPr/>
            <p:nvPr/>
          </p:nvSpPr>
          <p:spPr>
            <a:xfrm>
              <a:off x="7637323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652335" y="1950689"/>
              <a:ext cx="3879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86" name="Oval 85"/>
            <p:cNvSpPr/>
            <p:nvPr/>
          </p:nvSpPr>
          <p:spPr>
            <a:xfrm>
              <a:off x="8179109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194121" y="1950689"/>
              <a:ext cx="3867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88" name="Oval 87"/>
            <p:cNvSpPr/>
            <p:nvPr/>
          </p:nvSpPr>
          <p:spPr>
            <a:xfrm>
              <a:off x="7637323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680328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90" name="Oval 89"/>
            <p:cNvSpPr/>
            <p:nvPr/>
          </p:nvSpPr>
          <p:spPr>
            <a:xfrm>
              <a:off x="8179109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222114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820580" y="4963887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88660" y="506030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1665" y="508999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88660" y="5620896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1665" y="562947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97" name="Oval 96"/>
            <p:cNvSpPr/>
            <p:nvPr/>
          </p:nvSpPr>
          <p:spPr>
            <a:xfrm>
              <a:off x="5722745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65750" y="507444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</a:p>
          </p:txBody>
        </p:sp>
        <p:sp>
          <p:nvSpPr>
            <p:cNvPr id="99" name="Oval 98"/>
            <p:cNvSpPr/>
            <p:nvPr/>
          </p:nvSpPr>
          <p:spPr>
            <a:xfrm>
              <a:off x="5722745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65750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6284134" y="505408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0483" y="5083775"/>
              <a:ext cx="382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84134" y="561359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7139" y="563257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</a:p>
          </p:txBody>
        </p:sp>
        <p:sp>
          <p:nvSpPr>
            <p:cNvPr id="105" name="Oval 104"/>
            <p:cNvSpPr/>
            <p:nvPr/>
          </p:nvSpPr>
          <p:spPr>
            <a:xfrm>
              <a:off x="6770875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76556" y="5072743"/>
              <a:ext cx="40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035" y="561051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767225" y="5640209"/>
              <a:ext cx="39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02377" y="506793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45382" y="50882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902377" y="561673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45382" y="563710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816" y="5061711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491821" y="508207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48816" y="561051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1821" y="563087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118" name="Down Arrow 117"/>
            <p:cNvSpPr/>
            <p:nvPr/>
          </p:nvSpPr>
          <p:spPr>
            <a:xfrm>
              <a:off x="4048122" y="4469649"/>
              <a:ext cx="400694" cy="441403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Down Arrow 118"/>
            <p:cNvSpPr/>
            <p:nvPr/>
          </p:nvSpPr>
          <p:spPr>
            <a:xfrm rot="10800000">
              <a:off x="4048123" y="6130713"/>
              <a:ext cx="462761" cy="393912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Down Arrow 119"/>
            <p:cNvSpPr/>
            <p:nvPr/>
          </p:nvSpPr>
          <p:spPr>
            <a:xfrm>
              <a:off x="395875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Down Arrow 120"/>
            <p:cNvSpPr/>
            <p:nvPr/>
          </p:nvSpPr>
          <p:spPr>
            <a:xfrm>
              <a:off x="450148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Down Arrow 121"/>
            <p:cNvSpPr/>
            <p:nvPr/>
          </p:nvSpPr>
          <p:spPr>
            <a:xfrm>
              <a:off x="50825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Down Arrow 122"/>
            <p:cNvSpPr/>
            <p:nvPr/>
          </p:nvSpPr>
          <p:spPr>
            <a:xfrm>
              <a:off x="5726625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Down Arrow 123"/>
            <p:cNvSpPr/>
            <p:nvPr/>
          </p:nvSpPr>
          <p:spPr>
            <a:xfrm>
              <a:off x="626935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Down Arrow 124"/>
            <p:cNvSpPr/>
            <p:nvPr/>
          </p:nvSpPr>
          <p:spPr>
            <a:xfrm>
              <a:off x="6850429" y="541176"/>
              <a:ext cx="224141" cy="606489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5079934" y="115860"/>
              <a:ext cx="141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TESTTER [2]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8683553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VISION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[3]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954310" y="3212337"/>
              <a:ext cx="11180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INPUT</a:t>
              </a:r>
            </a:p>
            <a:p>
              <a:r>
                <a:rPr lang="en-US" b="1" smtClean="0">
                  <a:solidFill>
                    <a:srgbClr val="FF0000"/>
                  </a:solidFill>
                </a:rPr>
                <a:t>[1]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5162431" y="6287316"/>
              <a:ext cx="132314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smtClean="0">
                  <a:solidFill>
                    <a:srgbClr val="FF0000"/>
                  </a:solidFill>
                </a:rPr>
                <a:t>OUTPUT [4]</a:t>
              </a:r>
              <a:endParaRPr lang="en-US" b="1">
                <a:solidFill>
                  <a:srgbClr val="FF0000"/>
                </a:solidFill>
              </a:endParaRPr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4842706" y="3064754"/>
              <a:ext cx="1828800" cy="10582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2295331" y="1897223"/>
              <a:ext cx="1287182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/>
            <p:cNvSpPr/>
            <p:nvPr/>
          </p:nvSpPr>
          <p:spPr>
            <a:xfrm>
              <a:off x="2298651" y="3692220"/>
              <a:ext cx="1287182" cy="14920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Rectangle 128"/>
            <p:cNvSpPr/>
            <p:nvPr/>
          </p:nvSpPr>
          <p:spPr>
            <a:xfrm>
              <a:off x="3865702" y="1326053"/>
              <a:ext cx="1504592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/>
            <p:cNvSpPr/>
            <p:nvPr/>
          </p:nvSpPr>
          <p:spPr>
            <a:xfrm>
              <a:off x="5637237" y="1320837"/>
              <a:ext cx="1545043" cy="97860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6" name="Elbow Connector 55"/>
            <p:cNvCxnSpPr/>
            <p:nvPr/>
          </p:nvCxnSpPr>
          <p:spPr>
            <a:xfrm>
              <a:off x="944979" y="2193803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855391" y="191572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cxnSp>
          <p:nvCxnSpPr>
            <p:cNvPr id="135" name="Elbow Connector 134"/>
            <p:cNvCxnSpPr/>
            <p:nvPr/>
          </p:nvCxnSpPr>
          <p:spPr>
            <a:xfrm>
              <a:off x="939920" y="4379878"/>
              <a:ext cx="1341021" cy="414194"/>
            </a:xfrm>
            <a:prstGeom prst="bentConnector3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TextBox 135"/>
            <p:cNvSpPr txBox="1"/>
            <p:nvPr/>
          </p:nvSpPr>
          <p:spPr>
            <a:xfrm>
              <a:off x="850332" y="4101797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7" name="Elbow Connector 136"/>
            <p:cNvCxnSpPr/>
            <p:nvPr/>
          </p:nvCxnSpPr>
          <p:spPr>
            <a:xfrm flipV="1">
              <a:off x="3931320" y="2408707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TextBox 137"/>
            <p:cNvSpPr txBox="1"/>
            <p:nvPr/>
          </p:nvSpPr>
          <p:spPr>
            <a:xfrm>
              <a:off x="3844889" y="2650120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CH1</a:t>
              </a:r>
              <a:endParaRPr lang="en-US" sz="1400" b="1"/>
            </a:p>
          </p:txBody>
        </p:sp>
        <p:cxnSp>
          <p:nvCxnSpPr>
            <p:cNvPr id="139" name="Elbow Connector 138"/>
            <p:cNvCxnSpPr/>
            <p:nvPr/>
          </p:nvCxnSpPr>
          <p:spPr>
            <a:xfrm flipV="1">
              <a:off x="5637237" y="2400839"/>
              <a:ext cx="797745" cy="528827"/>
            </a:xfrm>
            <a:prstGeom prst="bentConnector2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/>
            <p:cNvSpPr txBox="1"/>
            <p:nvPr/>
          </p:nvSpPr>
          <p:spPr>
            <a:xfrm>
              <a:off x="5550806" y="2642252"/>
              <a:ext cx="67601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smtClean="0"/>
                <a:t>CH2</a:t>
              </a:r>
              <a:endParaRPr lang="en-US" sz="1400" b="1"/>
            </a:p>
          </p:txBody>
        </p:sp>
        <p:sp>
          <p:nvSpPr>
            <p:cNvPr id="156" name="Rectangle 155"/>
            <p:cNvSpPr/>
            <p:nvPr/>
          </p:nvSpPr>
          <p:spPr>
            <a:xfrm>
              <a:off x="7456597" y="1888909"/>
              <a:ext cx="1251266" cy="1486057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Rectangle 156"/>
            <p:cNvSpPr/>
            <p:nvPr/>
          </p:nvSpPr>
          <p:spPr>
            <a:xfrm>
              <a:off x="7453325" y="3722317"/>
              <a:ext cx="1251266" cy="1427582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8" name="Rectangle 157"/>
            <p:cNvSpPr/>
            <p:nvPr/>
          </p:nvSpPr>
          <p:spPr>
            <a:xfrm>
              <a:off x="3865701" y="5019887"/>
              <a:ext cx="1558189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9" name="Rectangle 158"/>
            <p:cNvSpPr/>
            <p:nvPr/>
          </p:nvSpPr>
          <p:spPr>
            <a:xfrm>
              <a:off x="5660789" y="5022994"/>
              <a:ext cx="1520362" cy="996744"/>
            </a:xfrm>
            <a:prstGeom prst="rect">
              <a:avLst/>
            </a:prstGeom>
            <a:noFill/>
            <a:ln w="317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64" name="Elbow Connector 163"/>
          <p:cNvCxnSpPr/>
          <p:nvPr/>
        </p:nvCxnSpPr>
        <p:spPr>
          <a:xfrm>
            <a:off x="6309081" y="4563995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/>
          <p:cNvSpPr txBox="1"/>
          <p:nvPr/>
        </p:nvSpPr>
        <p:spPr>
          <a:xfrm>
            <a:off x="6211287" y="4299570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CH1</a:t>
            </a:r>
            <a:endParaRPr lang="en-US" sz="1400" b="1"/>
          </a:p>
        </p:txBody>
      </p:sp>
      <p:cxnSp>
        <p:nvCxnSpPr>
          <p:cNvPr id="169" name="Elbow Connector 168"/>
          <p:cNvCxnSpPr/>
          <p:nvPr/>
        </p:nvCxnSpPr>
        <p:spPr>
          <a:xfrm>
            <a:off x="4591120" y="4566767"/>
            <a:ext cx="559433" cy="417305"/>
          </a:xfrm>
          <a:prstGeom prst="bent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TextBox 169"/>
          <p:cNvSpPr txBox="1"/>
          <p:nvPr/>
        </p:nvSpPr>
        <p:spPr>
          <a:xfrm>
            <a:off x="4493326" y="4302342"/>
            <a:ext cx="67601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smtClean="0"/>
              <a:t>CH2</a:t>
            </a:r>
            <a:endParaRPr lang="en-US" sz="1400" b="1"/>
          </a:p>
        </p:txBody>
      </p:sp>
    </p:spTree>
    <p:extLst>
      <p:ext uri="{BB962C8B-B14F-4D97-AF65-F5344CB8AC3E}">
        <p14:creationId xmlns:p14="http://schemas.microsoft.com/office/powerpoint/2010/main" val="4105323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1782147" y="643811"/>
            <a:ext cx="7455159" cy="5784981"/>
            <a:chOff x="1782147" y="643811"/>
            <a:chExt cx="7455159" cy="5784981"/>
          </a:xfrm>
        </p:grpSpPr>
        <p:sp useBgFill="1">
          <p:nvSpPr>
            <p:cNvPr id="4" name="Oval 3"/>
            <p:cNvSpPr/>
            <p:nvPr/>
          </p:nvSpPr>
          <p:spPr>
            <a:xfrm>
              <a:off x="1782147" y="643811"/>
              <a:ext cx="7455159" cy="5784981"/>
            </a:xfrm>
            <a:prstGeom prst="ellipse">
              <a:avLst/>
            </a:prstGeom>
            <a:ln w="476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mtClean="0"/>
                <a:t>11111fd</a:t>
              </a:r>
              <a:endParaRPr lang="en-US"/>
            </a:p>
          </p:txBody>
        </p:sp>
        <p:sp>
          <p:nvSpPr>
            <p:cNvPr id="5" name="Rounded Rectangle 4"/>
            <p:cNvSpPr/>
            <p:nvPr/>
          </p:nvSpPr>
          <p:spPr>
            <a:xfrm>
              <a:off x="3817582" y="1166329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ounded Rectangle 6"/>
            <p:cNvSpPr/>
            <p:nvPr/>
          </p:nvSpPr>
          <p:spPr>
            <a:xfrm rot="5400000">
              <a:off x="1366747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/>
            <p:cNvSpPr/>
            <p:nvPr/>
          </p:nvSpPr>
          <p:spPr>
            <a:xfrm>
              <a:off x="2621912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664917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  <a:endParaRPr lang="en-US" sz="1500"/>
            </a:p>
          </p:txBody>
        </p:sp>
        <p:sp>
          <p:nvSpPr>
            <p:cNvPr id="11" name="Oval 10"/>
            <p:cNvSpPr/>
            <p:nvPr/>
          </p:nvSpPr>
          <p:spPr>
            <a:xfrm>
              <a:off x="3163698" y="194076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3206703" y="196112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1</a:t>
              </a:r>
              <a:endParaRPr lang="en-US" sz="1500"/>
            </a:p>
          </p:txBody>
        </p:sp>
        <p:sp>
          <p:nvSpPr>
            <p:cNvPr id="13" name="Oval 12"/>
            <p:cNvSpPr/>
            <p:nvPr/>
          </p:nvSpPr>
          <p:spPr>
            <a:xfrm>
              <a:off x="2621912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627593" y="4810082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5" name="Oval 14"/>
            <p:cNvSpPr/>
            <p:nvPr/>
          </p:nvSpPr>
          <p:spPr>
            <a:xfrm>
              <a:off x="3163698" y="47897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3169379" y="4810082"/>
              <a:ext cx="41906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7" name="Oval 16"/>
            <p:cNvSpPr/>
            <p:nvPr/>
          </p:nvSpPr>
          <p:spPr>
            <a:xfrm>
              <a:off x="2621912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615039" y="4294789"/>
              <a:ext cx="40456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19" name="Oval 18"/>
            <p:cNvSpPr/>
            <p:nvPr/>
          </p:nvSpPr>
          <p:spPr>
            <a:xfrm>
              <a:off x="3163698" y="42744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219257" y="4294789"/>
              <a:ext cx="43109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  <a:endParaRPr lang="en-US" sz="1500"/>
            </a:p>
          </p:txBody>
        </p:sp>
        <p:sp>
          <p:nvSpPr>
            <p:cNvPr id="21" name="Oval 20"/>
            <p:cNvSpPr/>
            <p:nvPr/>
          </p:nvSpPr>
          <p:spPr>
            <a:xfrm>
              <a:off x="2621912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664917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  <a:endParaRPr lang="en-US" sz="1500"/>
            </a:p>
          </p:txBody>
        </p:sp>
        <p:sp>
          <p:nvSpPr>
            <p:cNvPr id="23" name="Oval 22"/>
            <p:cNvSpPr/>
            <p:nvPr/>
          </p:nvSpPr>
          <p:spPr>
            <a:xfrm>
              <a:off x="3163698" y="24260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206703" y="24464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  <a:endParaRPr lang="en-US" sz="1500"/>
            </a:p>
          </p:txBody>
        </p:sp>
        <p:sp>
          <p:nvSpPr>
            <p:cNvPr id="25" name="Oval 24"/>
            <p:cNvSpPr/>
            <p:nvPr/>
          </p:nvSpPr>
          <p:spPr>
            <a:xfrm>
              <a:off x="2621912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2664917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  <a:endParaRPr lang="en-US" sz="1500"/>
            </a:p>
          </p:txBody>
        </p:sp>
        <p:sp>
          <p:nvSpPr>
            <p:cNvPr id="27" name="Oval 26"/>
            <p:cNvSpPr/>
            <p:nvPr/>
          </p:nvSpPr>
          <p:spPr>
            <a:xfrm>
              <a:off x="3163698" y="375913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3206703" y="377949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  <a:endParaRPr lang="en-US" sz="1500"/>
            </a:p>
          </p:txBody>
        </p:sp>
        <p:sp>
          <p:nvSpPr>
            <p:cNvPr id="29" name="Oval 28"/>
            <p:cNvSpPr/>
            <p:nvPr/>
          </p:nvSpPr>
          <p:spPr>
            <a:xfrm>
              <a:off x="2621912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2664917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  <a:endParaRPr lang="en-US" sz="1500"/>
            </a:p>
          </p:txBody>
        </p:sp>
        <p:sp>
          <p:nvSpPr>
            <p:cNvPr id="31" name="Oval 30"/>
            <p:cNvSpPr/>
            <p:nvPr/>
          </p:nvSpPr>
          <p:spPr>
            <a:xfrm>
              <a:off x="3163698" y="292358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3206703" y="294394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  <a:endParaRPr lang="en-US" sz="1500"/>
            </a:p>
          </p:txBody>
        </p:sp>
        <p:sp>
          <p:nvSpPr>
            <p:cNvPr id="33" name="Oval 32"/>
            <p:cNvSpPr/>
            <p:nvPr/>
          </p:nvSpPr>
          <p:spPr>
            <a:xfrm>
              <a:off x="6767810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810815" y="131110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  <a:endParaRPr lang="en-US" sz="1500"/>
            </a:p>
          </p:txBody>
        </p:sp>
        <p:sp>
          <p:nvSpPr>
            <p:cNvPr id="37" name="Oval 36"/>
            <p:cNvSpPr/>
            <p:nvPr/>
          </p:nvSpPr>
          <p:spPr>
            <a:xfrm>
              <a:off x="6767810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6810815" y="1803919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1</a:t>
              </a:r>
              <a:endParaRPr lang="en-US" sz="1500"/>
            </a:p>
          </p:txBody>
        </p:sp>
        <p:sp>
          <p:nvSpPr>
            <p:cNvPr id="39" name="Oval 38"/>
            <p:cNvSpPr/>
            <p:nvPr/>
          </p:nvSpPr>
          <p:spPr>
            <a:xfrm>
              <a:off x="3897088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902769" y="1311101"/>
              <a:ext cx="403212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41" name="Oval 40"/>
            <p:cNvSpPr/>
            <p:nvPr/>
          </p:nvSpPr>
          <p:spPr>
            <a:xfrm>
              <a:off x="3897088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893438" y="1803919"/>
              <a:ext cx="383699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43" name="Oval 42"/>
            <p:cNvSpPr/>
            <p:nvPr/>
          </p:nvSpPr>
          <p:spPr>
            <a:xfrm>
              <a:off x="4421153" y="129073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422593" y="1311101"/>
              <a:ext cx="41209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45" name="Oval 44"/>
            <p:cNvSpPr/>
            <p:nvPr/>
          </p:nvSpPr>
          <p:spPr>
            <a:xfrm>
              <a:off x="4421153" y="178355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4468399" y="1803919"/>
              <a:ext cx="378548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  <a:endParaRPr lang="en-US" sz="1500"/>
            </a:p>
          </p:txBody>
        </p:sp>
        <p:sp>
          <p:nvSpPr>
            <p:cNvPr id="47" name="Oval 46"/>
            <p:cNvSpPr/>
            <p:nvPr/>
          </p:nvSpPr>
          <p:spPr>
            <a:xfrm>
              <a:off x="4945218" y="1270375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4988223" y="12907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  <a:endParaRPr lang="en-US" sz="1500"/>
            </a:p>
          </p:txBody>
        </p:sp>
        <p:sp>
          <p:nvSpPr>
            <p:cNvPr id="49" name="Oval 48"/>
            <p:cNvSpPr/>
            <p:nvPr/>
          </p:nvSpPr>
          <p:spPr>
            <a:xfrm>
              <a:off x="4945218" y="1763193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4988223" y="178355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  <a:endParaRPr lang="en-US" sz="1500"/>
            </a:p>
          </p:txBody>
        </p:sp>
        <p:sp>
          <p:nvSpPr>
            <p:cNvPr id="51" name="Oval 50"/>
            <p:cNvSpPr/>
            <p:nvPr/>
          </p:nvSpPr>
          <p:spPr>
            <a:xfrm>
              <a:off x="5681527" y="127037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5724532" y="129073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  <a:endParaRPr lang="en-US" sz="1500"/>
            </a:p>
          </p:txBody>
        </p:sp>
        <p:sp>
          <p:nvSpPr>
            <p:cNvPr id="53" name="Oval 52"/>
            <p:cNvSpPr/>
            <p:nvPr/>
          </p:nvSpPr>
          <p:spPr>
            <a:xfrm>
              <a:off x="5681527" y="176319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724532" y="178355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  <a:endParaRPr lang="en-US" sz="1500"/>
            </a:p>
          </p:txBody>
        </p:sp>
        <p:sp>
          <p:nvSpPr>
            <p:cNvPr id="63" name="Oval 62"/>
            <p:cNvSpPr/>
            <p:nvPr/>
          </p:nvSpPr>
          <p:spPr>
            <a:xfrm>
              <a:off x="6227966" y="126415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TextBox 63"/>
            <p:cNvSpPr txBox="1"/>
            <p:nvPr/>
          </p:nvSpPr>
          <p:spPr>
            <a:xfrm>
              <a:off x="6270971" y="12845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  <a:endParaRPr lang="en-US" sz="1500"/>
            </a:p>
          </p:txBody>
        </p:sp>
        <p:sp>
          <p:nvSpPr>
            <p:cNvPr id="65" name="Oval 64"/>
            <p:cNvSpPr/>
            <p:nvPr/>
          </p:nvSpPr>
          <p:spPr>
            <a:xfrm>
              <a:off x="6227966" y="1756971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6270971" y="177733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  <a:endParaRPr lang="en-US" sz="1500"/>
            </a:p>
          </p:txBody>
        </p:sp>
        <p:sp>
          <p:nvSpPr>
            <p:cNvPr id="67" name="Rounded Rectangle 66"/>
            <p:cNvSpPr/>
            <p:nvPr/>
          </p:nvSpPr>
          <p:spPr>
            <a:xfrm rot="5400000">
              <a:off x="6232865" y="2990462"/>
              <a:ext cx="3405674" cy="1101012"/>
            </a:xfrm>
            <a:prstGeom prst="roundRect">
              <a:avLst/>
            </a:prstGeom>
            <a:noFill/>
            <a:ln w="412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Oval 67"/>
            <p:cNvSpPr/>
            <p:nvPr/>
          </p:nvSpPr>
          <p:spPr>
            <a:xfrm>
              <a:off x="7488030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9" name="TextBox 68"/>
            <p:cNvSpPr txBox="1"/>
            <p:nvPr/>
          </p:nvSpPr>
          <p:spPr>
            <a:xfrm>
              <a:off x="7531035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5</a:t>
              </a:r>
              <a:endParaRPr lang="en-US" sz="1500"/>
            </a:p>
          </p:txBody>
        </p:sp>
        <p:sp>
          <p:nvSpPr>
            <p:cNvPr id="70" name="Oval 69"/>
            <p:cNvSpPr/>
            <p:nvPr/>
          </p:nvSpPr>
          <p:spPr>
            <a:xfrm>
              <a:off x="8029816" y="3765457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8072821" y="3785820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6</a:t>
              </a:r>
              <a:endParaRPr lang="en-US" sz="1500"/>
            </a:p>
          </p:txBody>
        </p:sp>
        <p:sp>
          <p:nvSpPr>
            <p:cNvPr id="72" name="Oval 71"/>
            <p:cNvSpPr/>
            <p:nvPr/>
          </p:nvSpPr>
          <p:spPr>
            <a:xfrm>
              <a:off x="7488030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TextBox 72"/>
            <p:cNvSpPr txBox="1"/>
            <p:nvPr/>
          </p:nvSpPr>
          <p:spPr>
            <a:xfrm>
              <a:off x="7531035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  <a:endParaRPr lang="en-US" sz="1500"/>
            </a:p>
          </p:txBody>
        </p:sp>
        <p:sp>
          <p:nvSpPr>
            <p:cNvPr id="74" name="Oval 73"/>
            <p:cNvSpPr/>
            <p:nvPr/>
          </p:nvSpPr>
          <p:spPr>
            <a:xfrm>
              <a:off x="8029816" y="296091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8072821" y="298127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  <a:endParaRPr lang="en-US" sz="1500"/>
            </a:p>
          </p:txBody>
        </p:sp>
        <p:sp>
          <p:nvSpPr>
            <p:cNvPr id="76" name="Oval 75"/>
            <p:cNvSpPr/>
            <p:nvPr/>
          </p:nvSpPr>
          <p:spPr>
            <a:xfrm>
              <a:off x="7488030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7" name="TextBox 76"/>
            <p:cNvSpPr txBox="1"/>
            <p:nvPr/>
          </p:nvSpPr>
          <p:spPr>
            <a:xfrm>
              <a:off x="7543589" y="2465982"/>
              <a:ext cx="412294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  <a:endParaRPr lang="en-US" sz="1500"/>
            </a:p>
          </p:txBody>
        </p:sp>
        <p:sp>
          <p:nvSpPr>
            <p:cNvPr id="78" name="Oval 77"/>
            <p:cNvSpPr/>
            <p:nvPr/>
          </p:nvSpPr>
          <p:spPr>
            <a:xfrm>
              <a:off x="8029816" y="2445619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8039569" y="2465982"/>
              <a:ext cx="40415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80" name="Oval 79"/>
            <p:cNvSpPr/>
            <p:nvPr/>
          </p:nvSpPr>
          <p:spPr>
            <a:xfrm>
              <a:off x="7488030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7531035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3</a:t>
              </a:r>
              <a:endParaRPr lang="en-US" sz="1500"/>
            </a:p>
          </p:txBody>
        </p:sp>
        <p:sp>
          <p:nvSpPr>
            <p:cNvPr id="82" name="Oval 81"/>
            <p:cNvSpPr/>
            <p:nvPr/>
          </p:nvSpPr>
          <p:spPr>
            <a:xfrm>
              <a:off x="8029816" y="4250745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8072821" y="4271108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4</a:t>
              </a:r>
              <a:endParaRPr lang="en-US" sz="1500"/>
            </a:p>
          </p:txBody>
        </p:sp>
        <p:sp>
          <p:nvSpPr>
            <p:cNvPr id="84" name="Oval 83"/>
            <p:cNvSpPr/>
            <p:nvPr/>
          </p:nvSpPr>
          <p:spPr>
            <a:xfrm>
              <a:off x="7488030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7494729" y="1950689"/>
              <a:ext cx="38797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86" name="Oval 85"/>
            <p:cNvSpPr/>
            <p:nvPr/>
          </p:nvSpPr>
          <p:spPr>
            <a:xfrm>
              <a:off x="8029816" y="1930326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8036515" y="1950689"/>
              <a:ext cx="386791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88" name="Oval 87"/>
            <p:cNvSpPr/>
            <p:nvPr/>
          </p:nvSpPr>
          <p:spPr>
            <a:xfrm>
              <a:off x="7488030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7531035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1</a:t>
              </a:r>
              <a:endParaRPr lang="en-US" sz="1500"/>
            </a:p>
          </p:txBody>
        </p:sp>
        <p:sp>
          <p:nvSpPr>
            <p:cNvPr id="90" name="Oval 89"/>
            <p:cNvSpPr/>
            <p:nvPr/>
          </p:nvSpPr>
          <p:spPr>
            <a:xfrm>
              <a:off x="8029816" y="474827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8072821" y="476863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2</a:t>
              </a:r>
              <a:endParaRPr lang="en-US" sz="1500"/>
            </a:p>
          </p:txBody>
        </p:sp>
        <p:sp>
          <p:nvSpPr>
            <p:cNvPr id="92" name="Rounded Rectangle 91"/>
            <p:cNvSpPr/>
            <p:nvPr/>
          </p:nvSpPr>
          <p:spPr>
            <a:xfrm>
              <a:off x="3820580" y="4823924"/>
              <a:ext cx="3405674" cy="1101012"/>
            </a:xfrm>
            <a:prstGeom prst="roundRect">
              <a:avLst/>
            </a:prstGeom>
            <a:noFill/>
            <a:ln w="317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Oval 92"/>
            <p:cNvSpPr/>
            <p:nvPr/>
          </p:nvSpPr>
          <p:spPr>
            <a:xfrm>
              <a:off x="4988660" y="492034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5031665" y="4950034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6</a:t>
              </a:r>
              <a:endParaRPr lang="en-US" sz="1500"/>
            </a:p>
          </p:txBody>
        </p:sp>
        <p:sp>
          <p:nvSpPr>
            <p:cNvPr id="95" name="Oval 94"/>
            <p:cNvSpPr/>
            <p:nvPr/>
          </p:nvSpPr>
          <p:spPr>
            <a:xfrm>
              <a:off x="4988660" y="5480933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5031665" y="548950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3</a:t>
              </a:r>
              <a:endParaRPr lang="en-US" sz="1500"/>
            </a:p>
          </p:txBody>
        </p:sp>
        <p:sp>
          <p:nvSpPr>
            <p:cNvPr id="97" name="Oval 96"/>
            <p:cNvSpPr/>
            <p:nvPr/>
          </p:nvSpPr>
          <p:spPr>
            <a:xfrm>
              <a:off x="5722745" y="491411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/>
            <p:cNvSpPr txBox="1"/>
            <p:nvPr/>
          </p:nvSpPr>
          <p:spPr>
            <a:xfrm>
              <a:off x="5724185" y="4934481"/>
              <a:ext cx="41201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10</a:t>
              </a:r>
              <a:endParaRPr lang="en-US" sz="1500"/>
            </a:p>
          </p:txBody>
        </p:sp>
        <p:sp>
          <p:nvSpPr>
            <p:cNvPr id="99" name="Oval 98"/>
            <p:cNvSpPr/>
            <p:nvPr/>
          </p:nvSpPr>
          <p:spPr>
            <a:xfrm>
              <a:off x="5722745" y="5470552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0" name="TextBox 99"/>
            <p:cNvSpPr txBox="1"/>
            <p:nvPr/>
          </p:nvSpPr>
          <p:spPr>
            <a:xfrm>
              <a:off x="5765750" y="54926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7</a:t>
              </a:r>
            </a:p>
          </p:txBody>
        </p:sp>
        <p:sp>
          <p:nvSpPr>
            <p:cNvPr id="101" name="Oval 100"/>
            <p:cNvSpPr/>
            <p:nvPr/>
          </p:nvSpPr>
          <p:spPr>
            <a:xfrm>
              <a:off x="6284134" y="491411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TextBox 101"/>
            <p:cNvSpPr txBox="1"/>
            <p:nvPr/>
          </p:nvSpPr>
          <p:spPr>
            <a:xfrm>
              <a:off x="6280483" y="4943812"/>
              <a:ext cx="3825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11</a:t>
              </a:r>
              <a:endParaRPr lang="en-US" sz="1500"/>
            </a:p>
          </p:txBody>
        </p:sp>
        <p:sp>
          <p:nvSpPr>
            <p:cNvPr id="103" name="Oval 102"/>
            <p:cNvSpPr/>
            <p:nvPr/>
          </p:nvSpPr>
          <p:spPr>
            <a:xfrm>
              <a:off x="6284134" y="547362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6327139" y="5492616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8</a:t>
              </a:r>
              <a:endParaRPr lang="en-US" sz="1500"/>
            </a:p>
          </p:txBody>
        </p:sp>
        <p:sp>
          <p:nvSpPr>
            <p:cNvPr id="105" name="Oval 104"/>
            <p:cNvSpPr/>
            <p:nvPr/>
          </p:nvSpPr>
          <p:spPr>
            <a:xfrm>
              <a:off x="6770875" y="4921748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6776556" y="4932780"/>
              <a:ext cx="400045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12</a:t>
              </a:r>
              <a:endParaRPr lang="en-US" sz="1500"/>
            </a:p>
          </p:txBody>
        </p:sp>
        <p:sp>
          <p:nvSpPr>
            <p:cNvPr id="107" name="Oval 106"/>
            <p:cNvSpPr/>
            <p:nvPr/>
          </p:nvSpPr>
          <p:spPr>
            <a:xfrm>
              <a:off x="6769035" y="5470550"/>
              <a:ext cx="373225" cy="363893"/>
            </a:xfrm>
            <a:prstGeom prst="ellipse">
              <a:avLst/>
            </a:prstGeom>
            <a:noFill/>
            <a:ln w="254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6825416" y="5500246"/>
              <a:ext cx="391523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/>
                <a:t>9</a:t>
              </a:r>
              <a:endParaRPr lang="en-US" sz="1500"/>
            </a:p>
          </p:txBody>
        </p:sp>
        <p:sp>
          <p:nvSpPr>
            <p:cNvPr id="109" name="Oval 108"/>
            <p:cNvSpPr/>
            <p:nvPr/>
          </p:nvSpPr>
          <p:spPr>
            <a:xfrm>
              <a:off x="3902377" y="4927970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3945382" y="4948333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4</a:t>
              </a:r>
              <a:endParaRPr lang="en-US" sz="1500"/>
            </a:p>
          </p:txBody>
        </p:sp>
        <p:sp>
          <p:nvSpPr>
            <p:cNvPr id="111" name="Oval 110"/>
            <p:cNvSpPr/>
            <p:nvPr/>
          </p:nvSpPr>
          <p:spPr>
            <a:xfrm>
              <a:off x="3902377" y="5476774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/>
            <p:cNvSpPr txBox="1"/>
            <p:nvPr/>
          </p:nvSpPr>
          <p:spPr>
            <a:xfrm>
              <a:off x="3945382" y="5497137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1</a:t>
              </a:r>
              <a:endParaRPr lang="en-US" sz="1500"/>
            </a:p>
          </p:txBody>
        </p:sp>
        <p:sp>
          <p:nvSpPr>
            <p:cNvPr id="113" name="Oval 112"/>
            <p:cNvSpPr/>
            <p:nvPr/>
          </p:nvSpPr>
          <p:spPr>
            <a:xfrm>
              <a:off x="4448816" y="4921748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4" name="TextBox 113"/>
            <p:cNvSpPr txBox="1"/>
            <p:nvPr/>
          </p:nvSpPr>
          <p:spPr>
            <a:xfrm>
              <a:off x="4491821" y="4942111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5</a:t>
              </a:r>
              <a:endParaRPr lang="en-US" sz="1500"/>
            </a:p>
          </p:txBody>
        </p:sp>
        <p:sp>
          <p:nvSpPr>
            <p:cNvPr id="115" name="Oval 114"/>
            <p:cNvSpPr/>
            <p:nvPr/>
          </p:nvSpPr>
          <p:spPr>
            <a:xfrm>
              <a:off x="4448816" y="5470552"/>
              <a:ext cx="373225" cy="363893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6" name="TextBox 115"/>
            <p:cNvSpPr txBox="1"/>
            <p:nvPr/>
          </p:nvSpPr>
          <p:spPr>
            <a:xfrm>
              <a:off x="4491821" y="5490915"/>
              <a:ext cx="261257" cy="3231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500" smtClean="0"/>
                <a:t>2</a:t>
              </a:r>
              <a:endParaRPr lang="en-US" sz="1500"/>
            </a:p>
          </p:txBody>
        </p:sp>
        <p:sp>
          <p:nvSpPr>
            <p:cNvPr id="2" name="Curved Down Arrow 1"/>
            <p:cNvSpPr/>
            <p:nvPr/>
          </p:nvSpPr>
          <p:spPr>
            <a:xfrm>
              <a:off x="4693415" y="2980778"/>
              <a:ext cx="1828800" cy="1058272"/>
            </a:xfrm>
            <a:prstGeom prst="curved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01782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5512</TotalTime>
  <Words>267</Words>
  <Application>Microsoft Office PowerPoint</Application>
  <PresentationFormat>Widescreen</PresentationFormat>
  <Paragraphs>205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Admin</cp:lastModifiedBy>
  <cp:revision>47</cp:revision>
  <dcterms:created xsi:type="dcterms:W3CDTF">2025-06-17T09:55:02Z</dcterms:created>
  <dcterms:modified xsi:type="dcterms:W3CDTF">2025-07-03T02:32:36Z</dcterms:modified>
</cp:coreProperties>
</file>