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F8F2-44A5-470B-89BF-B32AE999289C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E25F-6027-4041-87E7-DD681C042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7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F8F2-44A5-470B-89BF-B32AE999289C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E25F-6027-4041-87E7-DD681C042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9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F8F2-44A5-470B-89BF-B32AE999289C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E25F-6027-4041-87E7-DD681C042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3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F8F2-44A5-470B-89BF-B32AE999289C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E25F-6027-4041-87E7-DD681C042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9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F8F2-44A5-470B-89BF-B32AE999289C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E25F-6027-4041-87E7-DD681C042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F8F2-44A5-470B-89BF-B32AE999289C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E25F-6027-4041-87E7-DD681C042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08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F8F2-44A5-470B-89BF-B32AE999289C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E25F-6027-4041-87E7-DD681C042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7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F8F2-44A5-470B-89BF-B32AE999289C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E25F-6027-4041-87E7-DD681C042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8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F8F2-44A5-470B-89BF-B32AE999289C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E25F-6027-4041-87E7-DD681C042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5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F8F2-44A5-470B-89BF-B32AE999289C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E25F-6027-4041-87E7-DD681C042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87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F8F2-44A5-470B-89BF-B32AE999289C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E25F-6027-4041-87E7-DD681C042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8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4F8F2-44A5-470B-89BF-B32AE999289C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0E25F-6027-4041-87E7-DD681C042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7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-11301" y="320028"/>
            <a:ext cx="12192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cxnSpLocks/>
          </p:cNvCxnSpPr>
          <p:nvPr/>
        </p:nvCxnSpPr>
        <p:spPr>
          <a:xfrm>
            <a:off x="1136" y="2066948"/>
            <a:ext cx="12192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30067" y="337493"/>
            <a:ext cx="0" cy="173980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8825" y="577615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chemeClr val="tx1"/>
                </a:solidFill>
              </a:rPr>
              <a:t>1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98825" y="829040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98825" y="1078295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98825" y="1327549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98825" y="1576799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98825" y="1826049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861" y="298583"/>
            <a:ext cx="494524" cy="257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/>
              <a:t>CH1</a:t>
            </a:r>
            <a:endParaRPr lang="en-US" sz="1100" b="1"/>
          </a:p>
        </p:txBody>
      </p:sp>
      <p:sp>
        <p:nvSpPr>
          <p:cNvPr id="156" name="Rectangle 155"/>
          <p:cNvSpPr/>
          <p:nvPr/>
        </p:nvSpPr>
        <p:spPr>
          <a:xfrm>
            <a:off x="512483" y="577615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chemeClr val="tx1"/>
                </a:solidFill>
              </a:rPr>
              <a:t>1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512483" y="829040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512483" y="1078295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512483" y="1327549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512483" y="1576799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512483" y="1826049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420736" y="298583"/>
            <a:ext cx="494524" cy="257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/>
              <a:t>CH2</a:t>
            </a:r>
            <a:endParaRPr lang="en-US" sz="1100" b="1"/>
          </a:p>
        </p:txBody>
      </p:sp>
      <p:cxnSp>
        <p:nvCxnSpPr>
          <p:cNvPr id="170" name="Straight Connector 169"/>
          <p:cNvCxnSpPr/>
          <p:nvPr/>
        </p:nvCxnSpPr>
        <p:spPr>
          <a:xfrm>
            <a:off x="871714" y="0"/>
            <a:ext cx="0" cy="207107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0" y="521629"/>
            <a:ext cx="862383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66946" y="49531"/>
            <a:ext cx="728490" cy="23029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chemeClr val="tx1"/>
                </a:solidFill>
              </a:rPr>
              <a:t>INPUT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920208" y="577615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chemeClr val="tx1"/>
                </a:solidFill>
              </a:rPr>
              <a:t>1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920208" y="829040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920208" y="1078295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920208" y="1327549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920208" y="1576799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920208" y="1826049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834391" y="294907"/>
            <a:ext cx="494524" cy="257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/>
              <a:t>CH1</a:t>
            </a:r>
            <a:endParaRPr lang="en-US" sz="1100" b="1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31641" y="320028"/>
            <a:ext cx="0" cy="1751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1645301" y="323135"/>
            <a:ext cx="0" cy="1751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2077620" y="322539"/>
            <a:ext cx="0" cy="1751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881045" y="521629"/>
            <a:ext cx="1644447" cy="222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1178775" y="298019"/>
            <a:ext cx="545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/>
              <a:t>X.Pos</a:t>
            </a:r>
            <a:endParaRPr lang="en-US" sz="1100" b="1"/>
          </a:p>
        </p:txBody>
      </p:sp>
      <p:sp>
        <p:nvSpPr>
          <p:cNvPr id="190" name="TextBox 189"/>
          <p:cNvSpPr txBox="1"/>
          <p:nvPr/>
        </p:nvSpPr>
        <p:spPr>
          <a:xfrm>
            <a:off x="1601760" y="301728"/>
            <a:ext cx="545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/>
              <a:t>Y</a:t>
            </a:r>
            <a:r>
              <a:rPr lang="en-US" sz="1100" b="1" smtClean="0"/>
              <a:t>.Pos</a:t>
            </a:r>
            <a:endParaRPr lang="en-US" sz="1100" b="1"/>
          </a:p>
        </p:txBody>
      </p:sp>
      <p:sp>
        <p:nvSpPr>
          <p:cNvPr id="191" name="TextBox 190"/>
          <p:cNvSpPr txBox="1"/>
          <p:nvPr/>
        </p:nvSpPr>
        <p:spPr>
          <a:xfrm>
            <a:off x="2034080" y="295506"/>
            <a:ext cx="545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/>
              <a:t>R</a:t>
            </a:r>
            <a:r>
              <a:rPr lang="en-US" sz="1100" b="1" smtClean="0"/>
              <a:t>.Pos</a:t>
            </a:r>
            <a:endParaRPr lang="en-US" sz="1100" b="1"/>
          </a:p>
        </p:txBody>
      </p:sp>
      <p:cxnSp>
        <p:nvCxnSpPr>
          <p:cNvPr id="192" name="Straight Connector 191"/>
          <p:cNvCxnSpPr/>
          <p:nvPr/>
        </p:nvCxnSpPr>
        <p:spPr>
          <a:xfrm flipV="1">
            <a:off x="874823" y="795331"/>
            <a:ext cx="1644447" cy="222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V="1">
            <a:off x="874822" y="1047711"/>
            <a:ext cx="1644447" cy="222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V="1">
            <a:off x="873701" y="1299045"/>
            <a:ext cx="1644447" cy="222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873700" y="1549412"/>
            <a:ext cx="1644447" cy="222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873699" y="1793633"/>
            <a:ext cx="1644447" cy="222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H="1">
            <a:off x="2526338" y="320028"/>
            <a:ext cx="1985" cy="175415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2584163" y="580723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chemeClr val="tx1"/>
                </a:solidFill>
              </a:rPr>
              <a:t>1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2584163" y="832148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2584163" y="1081403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2584163" y="1330657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2584163" y="1579907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2584163" y="1829157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2507677" y="307346"/>
            <a:ext cx="494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/>
              <a:t>CH2</a:t>
            </a:r>
            <a:endParaRPr lang="en-US" sz="1100" b="1"/>
          </a:p>
        </p:txBody>
      </p:sp>
      <p:cxnSp>
        <p:nvCxnSpPr>
          <p:cNvPr id="206" name="Straight Connector 205"/>
          <p:cNvCxnSpPr/>
          <p:nvPr/>
        </p:nvCxnSpPr>
        <p:spPr>
          <a:xfrm>
            <a:off x="2895596" y="323136"/>
            <a:ext cx="0" cy="1751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3309256" y="326243"/>
            <a:ext cx="0" cy="1751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3741575" y="325647"/>
            <a:ext cx="0" cy="1751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H="1">
            <a:off x="4192552" y="0"/>
            <a:ext cx="0" cy="207450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2535669" y="524737"/>
            <a:ext cx="1644447" cy="222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2842730" y="301127"/>
            <a:ext cx="545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/>
              <a:t>X.Pos</a:t>
            </a:r>
            <a:endParaRPr lang="en-US" sz="1100" b="1"/>
          </a:p>
        </p:txBody>
      </p:sp>
      <p:sp>
        <p:nvSpPr>
          <p:cNvPr id="212" name="TextBox 211"/>
          <p:cNvSpPr txBox="1"/>
          <p:nvPr/>
        </p:nvSpPr>
        <p:spPr>
          <a:xfrm>
            <a:off x="3265715" y="304836"/>
            <a:ext cx="545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/>
              <a:t>Y</a:t>
            </a:r>
            <a:r>
              <a:rPr lang="en-US" sz="1100" b="1" smtClean="0"/>
              <a:t>.Pos</a:t>
            </a:r>
            <a:endParaRPr lang="en-US" sz="1100" b="1"/>
          </a:p>
        </p:txBody>
      </p:sp>
      <p:sp>
        <p:nvSpPr>
          <p:cNvPr id="213" name="TextBox 212"/>
          <p:cNvSpPr txBox="1"/>
          <p:nvPr/>
        </p:nvSpPr>
        <p:spPr>
          <a:xfrm>
            <a:off x="3698035" y="298614"/>
            <a:ext cx="545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/>
              <a:t>R</a:t>
            </a:r>
            <a:r>
              <a:rPr lang="en-US" sz="1100" b="1" smtClean="0"/>
              <a:t>.Pos</a:t>
            </a:r>
            <a:endParaRPr lang="en-US" sz="1100" b="1"/>
          </a:p>
        </p:txBody>
      </p:sp>
      <p:cxnSp>
        <p:nvCxnSpPr>
          <p:cNvPr id="214" name="Straight Connector 213"/>
          <p:cNvCxnSpPr/>
          <p:nvPr/>
        </p:nvCxnSpPr>
        <p:spPr>
          <a:xfrm flipV="1">
            <a:off x="2538778" y="789108"/>
            <a:ext cx="1644447" cy="222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2538777" y="1041488"/>
            <a:ext cx="1644447" cy="222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2537656" y="1292822"/>
            <a:ext cx="1644447" cy="222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2537655" y="1552520"/>
            <a:ext cx="1644447" cy="222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V="1">
            <a:off x="2537654" y="1787410"/>
            <a:ext cx="1644447" cy="222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994857" y="52911"/>
            <a:ext cx="3063962" cy="23029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chemeClr val="tx1"/>
                </a:solidFill>
              </a:rPr>
              <a:t>VISION ALIGN DATA Pos.</a:t>
            </a:r>
            <a:endParaRPr lang="en-US" sz="1400" b="1">
              <a:solidFill>
                <a:schemeClr val="tx1"/>
              </a:solidFill>
            </a:endParaRPr>
          </a:p>
        </p:txBody>
      </p:sp>
      <p:cxnSp>
        <p:nvCxnSpPr>
          <p:cNvPr id="394" name="Straight Connector 393"/>
          <p:cNvCxnSpPr/>
          <p:nvPr/>
        </p:nvCxnSpPr>
        <p:spPr>
          <a:xfrm flipH="1">
            <a:off x="7342960" y="4236"/>
            <a:ext cx="0" cy="207450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/>
          <p:nvPr/>
        </p:nvCxnSpPr>
        <p:spPr>
          <a:xfrm flipH="1">
            <a:off x="8288465" y="-5095"/>
            <a:ext cx="0" cy="207450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 flipH="1">
            <a:off x="10098603" y="3353"/>
            <a:ext cx="0" cy="207450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Rectangle 397"/>
          <p:cNvSpPr/>
          <p:nvPr/>
        </p:nvSpPr>
        <p:spPr>
          <a:xfrm>
            <a:off x="4248126" y="583234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chemeClr val="tx1"/>
                </a:solidFill>
              </a:rPr>
              <a:t>1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399" name="Rectangle 398"/>
          <p:cNvSpPr/>
          <p:nvPr/>
        </p:nvSpPr>
        <p:spPr>
          <a:xfrm>
            <a:off x="4248126" y="834659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0" name="Rectangle 399"/>
          <p:cNvSpPr/>
          <p:nvPr/>
        </p:nvSpPr>
        <p:spPr>
          <a:xfrm>
            <a:off x="4248126" y="1083914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01" name="Rectangle 400"/>
          <p:cNvSpPr/>
          <p:nvPr/>
        </p:nvSpPr>
        <p:spPr>
          <a:xfrm>
            <a:off x="4248126" y="1333168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2" name="Rectangle 401"/>
          <p:cNvSpPr/>
          <p:nvPr/>
        </p:nvSpPr>
        <p:spPr>
          <a:xfrm>
            <a:off x="4248126" y="1582418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3" name="Rectangle 402"/>
          <p:cNvSpPr/>
          <p:nvPr/>
        </p:nvSpPr>
        <p:spPr>
          <a:xfrm>
            <a:off x="4248126" y="1831668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405" name="Straight Connector 404"/>
          <p:cNvCxnSpPr/>
          <p:nvPr/>
        </p:nvCxnSpPr>
        <p:spPr>
          <a:xfrm>
            <a:off x="4559559" y="325647"/>
            <a:ext cx="0" cy="1751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/>
          <p:cNvCxnSpPr/>
          <p:nvPr/>
        </p:nvCxnSpPr>
        <p:spPr>
          <a:xfrm>
            <a:off x="5306420" y="328754"/>
            <a:ext cx="0" cy="1751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/>
          <p:cNvCxnSpPr/>
          <p:nvPr/>
        </p:nvCxnSpPr>
        <p:spPr>
          <a:xfrm>
            <a:off x="5688863" y="328158"/>
            <a:ext cx="0" cy="1751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TextBox 407"/>
          <p:cNvSpPr txBox="1"/>
          <p:nvPr/>
        </p:nvSpPr>
        <p:spPr>
          <a:xfrm>
            <a:off x="4527391" y="303638"/>
            <a:ext cx="463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/>
              <a:t>Data</a:t>
            </a:r>
            <a:endParaRPr lang="en-US" sz="1100" b="1"/>
          </a:p>
        </p:txBody>
      </p:sp>
      <p:sp>
        <p:nvSpPr>
          <p:cNvPr id="409" name="TextBox 408"/>
          <p:cNvSpPr txBox="1"/>
          <p:nvPr/>
        </p:nvSpPr>
        <p:spPr>
          <a:xfrm>
            <a:off x="5272208" y="307347"/>
            <a:ext cx="461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/>
              <a:t>Data</a:t>
            </a:r>
            <a:endParaRPr lang="en-US" sz="1100" b="1"/>
          </a:p>
        </p:txBody>
      </p:sp>
      <p:cxnSp>
        <p:nvCxnSpPr>
          <p:cNvPr id="410" name="Straight Connector 409"/>
          <p:cNvCxnSpPr/>
          <p:nvPr/>
        </p:nvCxnSpPr>
        <p:spPr>
          <a:xfrm>
            <a:off x="4137384" y="519619"/>
            <a:ext cx="15514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>
            <a:off x="4125378" y="788130"/>
            <a:ext cx="1563485" cy="49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/>
          <p:cNvCxnSpPr/>
          <p:nvPr/>
        </p:nvCxnSpPr>
        <p:spPr>
          <a:xfrm>
            <a:off x="4125378" y="1039398"/>
            <a:ext cx="156348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 flipV="1">
            <a:off x="4125378" y="1299956"/>
            <a:ext cx="1563485" cy="20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 flipV="1">
            <a:off x="4125378" y="1557725"/>
            <a:ext cx="156348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/>
          <p:nvPr/>
        </p:nvCxnSpPr>
        <p:spPr>
          <a:xfrm flipV="1">
            <a:off x="4125378" y="1784375"/>
            <a:ext cx="1563485" cy="303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TextBox 415"/>
          <p:cNvSpPr txBox="1"/>
          <p:nvPr/>
        </p:nvSpPr>
        <p:spPr>
          <a:xfrm>
            <a:off x="4592836" y="549386"/>
            <a:ext cx="345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smtClean="0"/>
              <a:t>OK</a:t>
            </a:r>
            <a:endParaRPr lang="en-US" sz="900" b="1"/>
          </a:p>
        </p:txBody>
      </p:sp>
      <p:sp>
        <p:nvSpPr>
          <p:cNvPr id="417" name="TextBox 416"/>
          <p:cNvSpPr txBox="1"/>
          <p:nvPr/>
        </p:nvSpPr>
        <p:spPr>
          <a:xfrm>
            <a:off x="4596604" y="813956"/>
            <a:ext cx="345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smtClean="0"/>
              <a:t>OK</a:t>
            </a:r>
            <a:endParaRPr lang="en-US" sz="900" b="1"/>
          </a:p>
        </p:txBody>
      </p:sp>
      <p:sp>
        <p:nvSpPr>
          <p:cNvPr id="418" name="TextBox 417"/>
          <p:cNvSpPr txBox="1"/>
          <p:nvPr/>
        </p:nvSpPr>
        <p:spPr>
          <a:xfrm>
            <a:off x="4597147" y="1065081"/>
            <a:ext cx="345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smtClean="0"/>
              <a:t>OK</a:t>
            </a:r>
            <a:endParaRPr lang="en-US" sz="900" b="1"/>
          </a:p>
        </p:txBody>
      </p:sp>
      <p:sp>
        <p:nvSpPr>
          <p:cNvPr id="419" name="TextBox 418"/>
          <p:cNvSpPr txBox="1"/>
          <p:nvPr/>
        </p:nvSpPr>
        <p:spPr>
          <a:xfrm>
            <a:off x="4592836" y="1319726"/>
            <a:ext cx="345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smtClean="0"/>
              <a:t>OK</a:t>
            </a:r>
            <a:endParaRPr lang="en-US" sz="900" b="1"/>
          </a:p>
        </p:txBody>
      </p:sp>
      <p:sp>
        <p:nvSpPr>
          <p:cNvPr id="420" name="TextBox 419"/>
          <p:cNvSpPr txBox="1"/>
          <p:nvPr/>
        </p:nvSpPr>
        <p:spPr>
          <a:xfrm>
            <a:off x="4597147" y="1569220"/>
            <a:ext cx="345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smtClean="0"/>
              <a:t>OK</a:t>
            </a:r>
            <a:endParaRPr lang="en-US" sz="900" b="1"/>
          </a:p>
        </p:txBody>
      </p:sp>
      <p:sp>
        <p:nvSpPr>
          <p:cNvPr id="421" name="TextBox 420"/>
          <p:cNvSpPr txBox="1"/>
          <p:nvPr/>
        </p:nvSpPr>
        <p:spPr>
          <a:xfrm>
            <a:off x="4596604" y="1821948"/>
            <a:ext cx="345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smtClean="0"/>
              <a:t>OK</a:t>
            </a:r>
            <a:endParaRPr lang="en-US" sz="900" b="1"/>
          </a:p>
        </p:txBody>
      </p:sp>
      <p:sp>
        <p:nvSpPr>
          <p:cNvPr id="422" name="TextBox 421"/>
          <p:cNvSpPr txBox="1"/>
          <p:nvPr/>
        </p:nvSpPr>
        <p:spPr>
          <a:xfrm>
            <a:off x="5341295" y="545754"/>
            <a:ext cx="345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smtClean="0"/>
              <a:t>OK</a:t>
            </a:r>
            <a:endParaRPr lang="en-US" sz="900" b="1"/>
          </a:p>
        </p:txBody>
      </p:sp>
      <p:sp>
        <p:nvSpPr>
          <p:cNvPr id="423" name="TextBox 422"/>
          <p:cNvSpPr txBox="1"/>
          <p:nvPr/>
        </p:nvSpPr>
        <p:spPr>
          <a:xfrm>
            <a:off x="5345063" y="810324"/>
            <a:ext cx="345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smtClean="0"/>
              <a:t>OK</a:t>
            </a:r>
            <a:endParaRPr lang="en-US" sz="900" b="1"/>
          </a:p>
        </p:txBody>
      </p:sp>
      <p:sp>
        <p:nvSpPr>
          <p:cNvPr id="424" name="TextBox 423"/>
          <p:cNvSpPr txBox="1"/>
          <p:nvPr/>
        </p:nvSpPr>
        <p:spPr>
          <a:xfrm>
            <a:off x="5345606" y="1061449"/>
            <a:ext cx="345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smtClean="0"/>
              <a:t>OK</a:t>
            </a:r>
            <a:endParaRPr lang="en-US" sz="900" b="1"/>
          </a:p>
        </p:txBody>
      </p:sp>
      <p:sp>
        <p:nvSpPr>
          <p:cNvPr id="425" name="TextBox 424"/>
          <p:cNvSpPr txBox="1"/>
          <p:nvPr/>
        </p:nvSpPr>
        <p:spPr>
          <a:xfrm>
            <a:off x="5341295" y="1316094"/>
            <a:ext cx="345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smtClean="0"/>
              <a:t>OK</a:t>
            </a:r>
            <a:endParaRPr lang="en-US" sz="900" b="1"/>
          </a:p>
        </p:txBody>
      </p:sp>
      <p:sp>
        <p:nvSpPr>
          <p:cNvPr id="426" name="TextBox 425"/>
          <p:cNvSpPr txBox="1"/>
          <p:nvPr/>
        </p:nvSpPr>
        <p:spPr>
          <a:xfrm>
            <a:off x="5345606" y="1565588"/>
            <a:ext cx="345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smtClean="0"/>
              <a:t>OK</a:t>
            </a:r>
            <a:endParaRPr lang="en-US" sz="900" b="1"/>
          </a:p>
        </p:txBody>
      </p:sp>
      <p:sp>
        <p:nvSpPr>
          <p:cNvPr id="427" name="TextBox 426"/>
          <p:cNvSpPr txBox="1"/>
          <p:nvPr/>
        </p:nvSpPr>
        <p:spPr>
          <a:xfrm>
            <a:off x="5345063" y="1818316"/>
            <a:ext cx="345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smtClean="0"/>
              <a:t>OK</a:t>
            </a:r>
            <a:endParaRPr lang="en-US" sz="900" b="1"/>
          </a:p>
        </p:txBody>
      </p:sp>
      <p:cxnSp>
        <p:nvCxnSpPr>
          <p:cNvPr id="428" name="Straight Connector 427"/>
          <p:cNvCxnSpPr/>
          <p:nvPr/>
        </p:nvCxnSpPr>
        <p:spPr>
          <a:xfrm flipV="1">
            <a:off x="5699086" y="521066"/>
            <a:ext cx="1645920" cy="222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TextBox 428"/>
          <p:cNvSpPr txBox="1"/>
          <p:nvPr/>
        </p:nvSpPr>
        <p:spPr>
          <a:xfrm>
            <a:off x="5641223" y="564656"/>
            <a:ext cx="9840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smtClean="0"/>
              <a:t>0: OK</a:t>
            </a:r>
            <a:endParaRPr lang="en-US" sz="900" b="1"/>
          </a:p>
        </p:txBody>
      </p:sp>
      <p:sp>
        <p:nvSpPr>
          <p:cNvPr id="430" name="TextBox 429"/>
          <p:cNvSpPr txBox="1"/>
          <p:nvPr/>
        </p:nvSpPr>
        <p:spPr>
          <a:xfrm>
            <a:off x="5635874" y="819409"/>
            <a:ext cx="9840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1</a:t>
            </a:r>
            <a:r>
              <a:rPr lang="en-US" sz="900" b="1" smtClean="0"/>
              <a:t>: Error code 01</a:t>
            </a:r>
            <a:endParaRPr lang="en-US" sz="900" b="1"/>
          </a:p>
        </p:txBody>
      </p:sp>
      <p:sp>
        <p:nvSpPr>
          <p:cNvPr id="431" name="TextBox 430"/>
          <p:cNvSpPr txBox="1"/>
          <p:nvPr/>
        </p:nvSpPr>
        <p:spPr>
          <a:xfrm>
            <a:off x="5638284" y="1075345"/>
            <a:ext cx="9840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1</a:t>
            </a:r>
            <a:r>
              <a:rPr lang="en-US" sz="900" b="1" smtClean="0"/>
              <a:t>: Error code 01</a:t>
            </a:r>
            <a:endParaRPr lang="en-US" sz="900" b="1"/>
          </a:p>
        </p:txBody>
      </p:sp>
      <p:sp>
        <p:nvSpPr>
          <p:cNvPr id="432" name="TextBox 431"/>
          <p:cNvSpPr txBox="1"/>
          <p:nvPr/>
        </p:nvSpPr>
        <p:spPr>
          <a:xfrm>
            <a:off x="5641394" y="1311719"/>
            <a:ext cx="9840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1</a:t>
            </a:r>
            <a:r>
              <a:rPr lang="en-US" sz="900" b="1" smtClean="0"/>
              <a:t>: Error code 01</a:t>
            </a:r>
            <a:endParaRPr lang="en-US" sz="900" b="1"/>
          </a:p>
        </p:txBody>
      </p:sp>
      <p:sp>
        <p:nvSpPr>
          <p:cNvPr id="433" name="TextBox 432"/>
          <p:cNvSpPr txBox="1"/>
          <p:nvPr/>
        </p:nvSpPr>
        <p:spPr>
          <a:xfrm>
            <a:off x="5644504" y="1567628"/>
            <a:ext cx="9840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1</a:t>
            </a:r>
            <a:r>
              <a:rPr lang="en-US" sz="900" b="1" smtClean="0"/>
              <a:t>: Error code 01</a:t>
            </a:r>
            <a:endParaRPr lang="en-US" sz="900" b="1"/>
          </a:p>
        </p:txBody>
      </p:sp>
      <p:sp>
        <p:nvSpPr>
          <p:cNvPr id="434" name="TextBox 433"/>
          <p:cNvSpPr txBox="1"/>
          <p:nvPr/>
        </p:nvSpPr>
        <p:spPr>
          <a:xfrm>
            <a:off x="5638011" y="1814510"/>
            <a:ext cx="9840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1</a:t>
            </a:r>
            <a:r>
              <a:rPr lang="en-US" sz="900" b="1" smtClean="0"/>
              <a:t>: Error code 01</a:t>
            </a:r>
            <a:endParaRPr lang="en-US" sz="900" b="1"/>
          </a:p>
        </p:txBody>
      </p:sp>
      <p:cxnSp>
        <p:nvCxnSpPr>
          <p:cNvPr id="435" name="Straight Connector 434"/>
          <p:cNvCxnSpPr/>
          <p:nvPr/>
        </p:nvCxnSpPr>
        <p:spPr>
          <a:xfrm flipH="1">
            <a:off x="6511018" y="519619"/>
            <a:ext cx="0" cy="1524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TextBox 435"/>
          <p:cNvSpPr txBox="1"/>
          <p:nvPr/>
        </p:nvSpPr>
        <p:spPr>
          <a:xfrm>
            <a:off x="6465420" y="558435"/>
            <a:ext cx="9840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smtClean="0"/>
              <a:t>0: OK</a:t>
            </a:r>
            <a:endParaRPr lang="en-US" sz="900" b="1"/>
          </a:p>
        </p:txBody>
      </p:sp>
      <p:sp>
        <p:nvSpPr>
          <p:cNvPr id="437" name="TextBox 436"/>
          <p:cNvSpPr txBox="1"/>
          <p:nvPr/>
        </p:nvSpPr>
        <p:spPr>
          <a:xfrm>
            <a:off x="6460071" y="813188"/>
            <a:ext cx="9840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1</a:t>
            </a:r>
            <a:r>
              <a:rPr lang="en-US" sz="900" b="1" smtClean="0"/>
              <a:t>: Error code 01</a:t>
            </a:r>
            <a:endParaRPr lang="en-US" sz="900" b="1"/>
          </a:p>
        </p:txBody>
      </p:sp>
      <p:sp>
        <p:nvSpPr>
          <p:cNvPr id="438" name="TextBox 437"/>
          <p:cNvSpPr txBox="1"/>
          <p:nvPr/>
        </p:nvSpPr>
        <p:spPr>
          <a:xfrm>
            <a:off x="6462481" y="1069124"/>
            <a:ext cx="9840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1</a:t>
            </a:r>
            <a:r>
              <a:rPr lang="en-US" sz="900" b="1" smtClean="0"/>
              <a:t>: Error code 01</a:t>
            </a:r>
            <a:endParaRPr lang="en-US" sz="900" b="1"/>
          </a:p>
        </p:txBody>
      </p:sp>
      <p:sp>
        <p:nvSpPr>
          <p:cNvPr id="439" name="TextBox 438"/>
          <p:cNvSpPr txBox="1"/>
          <p:nvPr/>
        </p:nvSpPr>
        <p:spPr>
          <a:xfrm>
            <a:off x="6465591" y="1305498"/>
            <a:ext cx="9840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1</a:t>
            </a:r>
            <a:r>
              <a:rPr lang="en-US" sz="900" b="1" smtClean="0"/>
              <a:t>: Error code 01</a:t>
            </a:r>
            <a:endParaRPr lang="en-US" sz="900" b="1"/>
          </a:p>
        </p:txBody>
      </p:sp>
      <p:sp>
        <p:nvSpPr>
          <p:cNvPr id="440" name="TextBox 439"/>
          <p:cNvSpPr txBox="1"/>
          <p:nvPr/>
        </p:nvSpPr>
        <p:spPr>
          <a:xfrm>
            <a:off x="6468701" y="1561407"/>
            <a:ext cx="9840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1</a:t>
            </a:r>
            <a:r>
              <a:rPr lang="en-US" sz="900" b="1" smtClean="0"/>
              <a:t>: Error code 01</a:t>
            </a:r>
            <a:endParaRPr lang="en-US" sz="900" b="1"/>
          </a:p>
        </p:txBody>
      </p:sp>
      <p:sp>
        <p:nvSpPr>
          <p:cNvPr id="441" name="TextBox 440"/>
          <p:cNvSpPr txBox="1"/>
          <p:nvPr/>
        </p:nvSpPr>
        <p:spPr>
          <a:xfrm>
            <a:off x="6462208" y="1808289"/>
            <a:ext cx="9840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1</a:t>
            </a:r>
            <a:r>
              <a:rPr lang="en-US" sz="900" b="1" smtClean="0"/>
              <a:t>: Error code 01</a:t>
            </a:r>
            <a:endParaRPr lang="en-US" sz="900" b="1"/>
          </a:p>
        </p:txBody>
      </p:sp>
      <p:cxnSp>
        <p:nvCxnSpPr>
          <p:cNvPr id="442" name="Straight Connector 441"/>
          <p:cNvCxnSpPr/>
          <p:nvPr/>
        </p:nvCxnSpPr>
        <p:spPr>
          <a:xfrm flipV="1">
            <a:off x="5683260" y="786400"/>
            <a:ext cx="1645920" cy="222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 flipV="1">
            <a:off x="5694069" y="1038424"/>
            <a:ext cx="1645920" cy="222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/>
          <p:nvPr/>
        </p:nvCxnSpPr>
        <p:spPr>
          <a:xfrm flipV="1">
            <a:off x="5683260" y="1298756"/>
            <a:ext cx="1645920" cy="222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 flipV="1">
            <a:off x="5683260" y="1550500"/>
            <a:ext cx="1645920" cy="222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 flipV="1">
            <a:off x="5690609" y="1784375"/>
            <a:ext cx="1645920" cy="222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TextBox 446"/>
          <p:cNvSpPr txBox="1"/>
          <p:nvPr/>
        </p:nvSpPr>
        <p:spPr>
          <a:xfrm>
            <a:off x="5637405" y="301523"/>
            <a:ext cx="1591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/>
              <a:t>ERROR CODE MONITOR</a:t>
            </a:r>
            <a:endParaRPr lang="en-US" sz="1100" b="1"/>
          </a:p>
        </p:txBody>
      </p:sp>
      <p:sp>
        <p:nvSpPr>
          <p:cNvPr id="448" name="Rectangle 447"/>
          <p:cNvSpPr/>
          <p:nvPr/>
        </p:nvSpPr>
        <p:spPr>
          <a:xfrm>
            <a:off x="4293426" y="56599"/>
            <a:ext cx="2650200" cy="23029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chemeClr val="tx1"/>
                </a:solidFill>
              </a:rPr>
              <a:t>TESTER FUNCTION</a:t>
            </a:r>
            <a:endParaRPr lang="en-US" sz="1400" b="1">
              <a:solidFill>
                <a:schemeClr val="tx1"/>
              </a:solidFill>
            </a:endParaRPr>
          </a:p>
        </p:txBody>
      </p:sp>
      <p:cxnSp>
        <p:nvCxnSpPr>
          <p:cNvPr id="449" name="Straight Connector 448"/>
          <p:cNvCxnSpPr/>
          <p:nvPr/>
        </p:nvCxnSpPr>
        <p:spPr>
          <a:xfrm flipH="1">
            <a:off x="7825389" y="340049"/>
            <a:ext cx="0" cy="173980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Rectangle 449"/>
          <p:cNvSpPr/>
          <p:nvPr/>
        </p:nvSpPr>
        <p:spPr>
          <a:xfrm>
            <a:off x="7410174" y="580171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chemeClr val="tx1"/>
                </a:solidFill>
              </a:rPr>
              <a:t>1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51" name="Rectangle 450"/>
          <p:cNvSpPr/>
          <p:nvPr/>
        </p:nvSpPr>
        <p:spPr>
          <a:xfrm>
            <a:off x="7410174" y="831596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2" name="Rectangle 451"/>
          <p:cNvSpPr/>
          <p:nvPr/>
        </p:nvSpPr>
        <p:spPr>
          <a:xfrm>
            <a:off x="7410174" y="1080851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53" name="Rectangle 452"/>
          <p:cNvSpPr/>
          <p:nvPr/>
        </p:nvSpPr>
        <p:spPr>
          <a:xfrm>
            <a:off x="7410174" y="1330105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54" name="Rectangle 453"/>
          <p:cNvSpPr/>
          <p:nvPr/>
        </p:nvSpPr>
        <p:spPr>
          <a:xfrm>
            <a:off x="7410174" y="1579355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55" name="Rectangle 454"/>
          <p:cNvSpPr/>
          <p:nvPr/>
        </p:nvSpPr>
        <p:spPr>
          <a:xfrm>
            <a:off x="7410174" y="1828605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56" name="TextBox 455"/>
          <p:cNvSpPr txBox="1"/>
          <p:nvPr/>
        </p:nvSpPr>
        <p:spPr>
          <a:xfrm>
            <a:off x="7325210" y="301139"/>
            <a:ext cx="494524" cy="257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/>
              <a:t>CH1</a:t>
            </a:r>
            <a:endParaRPr lang="en-US" sz="1100" b="1"/>
          </a:p>
        </p:txBody>
      </p:sp>
      <p:sp>
        <p:nvSpPr>
          <p:cNvPr id="457" name="Rectangle 456"/>
          <p:cNvSpPr/>
          <p:nvPr/>
        </p:nvSpPr>
        <p:spPr>
          <a:xfrm>
            <a:off x="7963791" y="580171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chemeClr val="tx1"/>
                </a:solidFill>
              </a:rPr>
              <a:t>1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58" name="Rectangle 457"/>
          <p:cNvSpPr/>
          <p:nvPr/>
        </p:nvSpPr>
        <p:spPr>
          <a:xfrm>
            <a:off x="7963791" y="831596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9" name="Rectangle 458"/>
          <p:cNvSpPr/>
          <p:nvPr/>
        </p:nvSpPr>
        <p:spPr>
          <a:xfrm>
            <a:off x="7963791" y="1080851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60" name="Rectangle 459"/>
          <p:cNvSpPr/>
          <p:nvPr/>
        </p:nvSpPr>
        <p:spPr>
          <a:xfrm>
            <a:off x="7963791" y="1330105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61" name="Rectangle 460"/>
          <p:cNvSpPr/>
          <p:nvPr/>
        </p:nvSpPr>
        <p:spPr>
          <a:xfrm>
            <a:off x="7963791" y="1579355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62" name="Rectangle 461"/>
          <p:cNvSpPr/>
          <p:nvPr/>
        </p:nvSpPr>
        <p:spPr>
          <a:xfrm>
            <a:off x="7963791" y="1828605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63" name="TextBox 462"/>
          <p:cNvSpPr txBox="1"/>
          <p:nvPr/>
        </p:nvSpPr>
        <p:spPr>
          <a:xfrm>
            <a:off x="7868033" y="295201"/>
            <a:ext cx="494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/>
              <a:t>CH2</a:t>
            </a:r>
            <a:endParaRPr lang="en-US" sz="1100" b="1"/>
          </a:p>
        </p:txBody>
      </p:sp>
      <p:sp>
        <p:nvSpPr>
          <p:cNvPr id="464" name="Rectangle 463"/>
          <p:cNvSpPr/>
          <p:nvPr/>
        </p:nvSpPr>
        <p:spPr>
          <a:xfrm>
            <a:off x="7399229" y="61589"/>
            <a:ext cx="832699" cy="23029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chemeClr val="tx1"/>
                </a:solidFill>
              </a:rPr>
              <a:t>OUTPUT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65" name="Rectangle 464"/>
          <p:cNvSpPr/>
          <p:nvPr/>
        </p:nvSpPr>
        <p:spPr>
          <a:xfrm>
            <a:off x="8362549" y="56598"/>
            <a:ext cx="1662202" cy="23029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chemeClr val="tx1"/>
                </a:solidFill>
              </a:rPr>
              <a:t>TAPE SENSOR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66" name="Rectangle 465"/>
          <p:cNvSpPr/>
          <p:nvPr/>
        </p:nvSpPr>
        <p:spPr>
          <a:xfrm>
            <a:off x="5014974" y="583234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chemeClr val="tx1"/>
                </a:solidFill>
              </a:rPr>
              <a:t>1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67" name="Rectangle 466"/>
          <p:cNvSpPr/>
          <p:nvPr/>
        </p:nvSpPr>
        <p:spPr>
          <a:xfrm>
            <a:off x="5014974" y="834659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8" name="Rectangle 467"/>
          <p:cNvSpPr/>
          <p:nvPr/>
        </p:nvSpPr>
        <p:spPr>
          <a:xfrm>
            <a:off x="5014974" y="1083914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69" name="Rectangle 468"/>
          <p:cNvSpPr/>
          <p:nvPr/>
        </p:nvSpPr>
        <p:spPr>
          <a:xfrm>
            <a:off x="5014974" y="1333168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70" name="Rectangle 469"/>
          <p:cNvSpPr/>
          <p:nvPr/>
        </p:nvSpPr>
        <p:spPr>
          <a:xfrm>
            <a:off x="5014974" y="1582418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71" name="Rectangle 470"/>
          <p:cNvSpPr/>
          <p:nvPr/>
        </p:nvSpPr>
        <p:spPr>
          <a:xfrm>
            <a:off x="5014974" y="1831668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472" name="Straight Connector 471"/>
          <p:cNvCxnSpPr/>
          <p:nvPr/>
        </p:nvCxnSpPr>
        <p:spPr>
          <a:xfrm>
            <a:off x="4954169" y="323213"/>
            <a:ext cx="0" cy="1751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TextBox 472"/>
          <p:cNvSpPr txBox="1"/>
          <p:nvPr/>
        </p:nvSpPr>
        <p:spPr>
          <a:xfrm>
            <a:off x="4173375" y="292195"/>
            <a:ext cx="4297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/>
              <a:t>CH1</a:t>
            </a:r>
            <a:endParaRPr lang="en-US" sz="1100" b="1"/>
          </a:p>
        </p:txBody>
      </p:sp>
      <p:sp>
        <p:nvSpPr>
          <p:cNvPr id="474" name="TextBox 473"/>
          <p:cNvSpPr txBox="1"/>
          <p:nvPr/>
        </p:nvSpPr>
        <p:spPr>
          <a:xfrm>
            <a:off x="4915581" y="292887"/>
            <a:ext cx="4297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/>
              <a:t>CH2</a:t>
            </a:r>
            <a:endParaRPr lang="en-US" sz="1100" b="1"/>
          </a:p>
        </p:txBody>
      </p:sp>
      <p:sp>
        <p:nvSpPr>
          <p:cNvPr id="475" name="TextBox 474"/>
          <p:cNvSpPr txBox="1"/>
          <p:nvPr/>
        </p:nvSpPr>
        <p:spPr>
          <a:xfrm>
            <a:off x="1188250" y="571099"/>
            <a:ext cx="5185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/>
              <a:t>000.000</a:t>
            </a:r>
            <a:endParaRPr lang="en-US" sz="800" b="1"/>
          </a:p>
        </p:txBody>
      </p:sp>
    </p:spTree>
    <p:extLst>
      <p:ext uri="{BB962C8B-B14F-4D97-AF65-F5344CB8AC3E}">
        <p14:creationId xmlns:p14="http://schemas.microsoft.com/office/powerpoint/2010/main" val="274742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/>
          <p:cNvGrpSpPr/>
          <p:nvPr/>
        </p:nvGrpSpPr>
        <p:grpSpPr>
          <a:xfrm>
            <a:off x="850332" y="19064"/>
            <a:ext cx="8951273" cy="6829411"/>
            <a:chOff x="850332" y="19064"/>
            <a:chExt cx="8951273" cy="6829411"/>
          </a:xfrm>
        </p:grpSpPr>
        <p:sp useBgFill="1">
          <p:nvSpPr>
            <p:cNvPr id="4" name="Oval 3"/>
            <p:cNvSpPr/>
            <p:nvPr/>
          </p:nvSpPr>
          <p:spPr>
            <a:xfrm>
              <a:off x="1804657" y="19064"/>
              <a:ext cx="7753739" cy="6829411"/>
            </a:xfrm>
            <a:prstGeom prst="ellipse">
              <a:avLst/>
            </a:prstGeom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11111fd</a:t>
              </a:r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817582" y="1259633"/>
              <a:ext cx="3405674" cy="1101012"/>
            </a:xfrm>
            <a:prstGeom prst="round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 rot="5400000">
              <a:off x="1245444" y="2990462"/>
              <a:ext cx="3405674" cy="1101012"/>
            </a:xfrm>
            <a:prstGeom prst="roundRect">
              <a:avLst/>
            </a:prstGeom>
            <a:noFill/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500609" y="1940764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43614" y="1961127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</a:t>
              </a:r>
              <a:endParaRPr lang="en-US" sz="1500"/>
            </a:p>
          </p:txBody>
        </p:sp>
        <p:sp>
          <p:nvSpPr>
            <p:cNvPr id="11" name="Oval 10"/>
            <p:cNvSpPr/>
            <p:nvPr/>
          </p:nvSpPr>
          <p:spPr>
            <a:xfrm>
              <a:off x="3042395" y="1940764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85400" y="1961127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2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500609" y="4789719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06290" y="4810082"/>
              <a:ext cx="4032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11</a:t>
              </a:r>
              <a:endParaRPr lang="en-US" sz="1500"/>
            </a:p>
          </p:txBody>
        </p:sp>
        <p:sp>
          <p:nvSpPr>
            <p:cNvPr id="15" name="Oval 14"/>
            <p:cNvSpPr/>
            <p:nvPr/>
          </p:nvSpPr>
          <p:spPr>
            <a:xfrm>
              <a:off x="3042395" y="4789719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8076" y="4810082"/>
              <a:ext cx="41906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12</a:t>
              </a:r>
              <a:endParaRPr lang="en-US" sz="1500"/>
            </a:p>
          </p:txBody>
        </p:sp>
        <p:sp>
          <p:nvSpPr>
            <p:cNvPr id="17" name="Oval 16"/>
            <p:cNvSpPr/>
            <p:nvPr/>
          </p:nvSpPr>
          <p:spPr>
            <a:xfrm>
              <a:off x="2500609" y="4274426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43614" y="4294789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9</a:t>
              </a:r>
              <a:endParaRPr lang="en-US" sz="1500"/>
            </a:p>
          </p:txBody>
        </p:sp>
        <p:sp>
          <p:nvSpPr>
            <p:cNvPr id="19" name="Oval 18"/>
            <p:cNvSpPr/>
            <p:nvPr/>
          </p:nvSpPr>
          <p:spPr>
            <a:xfrm>
              <a:off x="3042395" y="4274426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48076" y="4294789"/>
              <a:ext cx="43109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10</a:t>
              </a:r>
              <a:endParaRPr lang="en-US" sz="1500"/>
            </a:p>
          </p:txBody>
        </p:sp>
        <p:sp>
          <p:nvSpPr>
            <p:cNvPr id="21" name="Oval 20"/>
            <p:cNvSpPr/>
            <p:nvPr/>
          </p:nvSpPr>
          <p:spPr>
            <a:xfrm>
              <a:off x="2500609" y="2426052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43614" y="2446415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3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3042395" y="2426052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85400" y="2446415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4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2500609" y="3759133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43614" y="3779496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7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3042395" y="3759133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85400" y="3779496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8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2500609" y="2923580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43614" y="2943943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5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3042395" y="2923580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85400" y="2943943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6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6767810" y="1384042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10815" y="1404405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</a:t>
              </a:r>
              <a:endParaRPr lang="en-US" sz="1500"/>
            </a:p>
          </p:txBody>
        </p:sp>
        <p:sp>
          <p:nvSpPr>
            <p:cNvPr id="37" name="Oval 36"/>
            <p:cNvSpPr/>
            <p:nvPr/>
          </p:nvSpPr>
          <p:spPr>
            <a:xfrm>
              <a:off x="6767810" y="1876860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0815" y="1897223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2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3897088" y="1384042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902769" y="1404405"/>
              <a:ext cx="4032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11</a:t>
              </a:r>
              <a:endParaRPr lang="en-US" sz="1500"/>
            </a:p>
          </p:txBody>
        </p:sp>
        <p:sp>
          <p:nvSpPr>
            <p:cNvPr id="41" name="Oval 40"/>
            <p:cNvSpPr/>
            <p:nvPr/>
          </p:nvSpPr>
          <p:spPr>
            <a:xfrm>
              <a:off x="3897088" y="1876860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93438" y="1897223"/>
              <a:ext cx="38369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12</a:t>
              </a:r>
              <a:endParaRPr lang="en-US" sz="1500"/>
            </a:p>
          </p:txBody>
        </p:sp>
        <p:sp>
          <p:nvSpPr>
            <p:cNvPr id="43" name="Oval 42"/>
            <p:cNvSpPr/>
            <p:nvPr/>
          </p:nvSpPr>
          <p:spPr>
            <a:xfrm>
              <a:off x="4421153" y="1384042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464158" y="1404405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9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4421153" y="1876860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26834" y="1897223"/>
              <a:ext cx="37854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10</a:t>
              </a:r>
              <a:endParaRPr lang="en-US" sz="1500"/>
            </a:p>
          </p:txBody>
        </p:sp>
        <p:sp>
          <p:nvSpPr>
            <p:cNvPr id="47" name="Oval 46"/>
            <p:cNvSpPr/>
            <p:nvPr/>
          </p:nvSpPr>
          <p:spPr>
            <a:xfrm>
              <a:off x="4945218" y="1363679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988223" y="1384042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7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4945218" y="1856497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988223" y="1876860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8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5681527" y="1363679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724532" y="1384042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5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5681527" y="1856497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724532" y="1876860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6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6227966" y="1357457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270971" y="1377820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3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6227966" y="1850275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70971" y="1870638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4</a:t>
              </a:r>
              <a:endParaRPr lang="en-US" sz="1500"/>
            </a:p>
          </p:txBody>
        </p:sp>
        <p:sp>
          <p:nvSpPr>
            <p:cNvPr id="67" name="Rounded Rectangle 66"/>
            <p:cNvSpPr/>
            <p:nvPr/>
          </p:nvSpPr>
          <p:spPr>
            <a:xfrm rot="5400000">
              <a:off x="6382158" y="2990462"/>
              <a:ext cx="3405674" cy="1101012"/>
            </a:xfrm>
            <a:prstGeom prst="roundRect">
              <a:avLst/>
            </a:prstGeom>
            <a:noFill/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7637323" y="3765457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680328" y="3785820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6</a:t>
              </a:r>
              <a:endParaRPr lang="en-US" sz="1500"/>
            </a:p>
          </p:txBody>
        </p:sp>
        <p:sp>
          <p:nvSpPr>
            <p:cNvPr id="70" name="Oval 69"/>
            <p:cNvSpPr/>
            <p:nvPr/>
          </p:nvSpPr>
          <p:spPr>
            <a:xfrm>
              <a:off x="8179109" y="3765457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222114" y="3785820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5</a:t>
              </a:r>
              <a:endParaRPr lang="en-US" sz="1500"/>
            </a:p>
          </p:txBody>
        </p:sp>
        <p:sp>
          <p:nvSpPr>
            <p:cNvPr id="72" name="Oval 71"/>
            <p:cNvSpPr/>
            <p:nvPr/>
          </p:nvSpPr>
          <p:spPr>
            <a:xfrm>
              <a:off x="7637323" y="2960912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680328" y="2981275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8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8179109" y="2960912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222114" y="2981275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7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7637323" y="2445619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643004" y="2465982"/>
              <a:ext cx="41229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10</a:t>
              </a:r>
              <a:endParaRPr lang="en-US" sz="1500"/>
            </a:p>
          </p:txBody>
        </p:sp>
        <p:sp>
          <p:nvSpPr>
            <p:cNvPr id="78" name="Oval 77"/>
            <p:cNvSpPr/>
            <p:nvPr/>
          </p:nvSpPr>
          <p:spPr>
            <a:xfrm>
              <a:off x="8179109" y="2445619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222114" y="2465982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9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7637323" y="4250745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680328" y="4271108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4</a:t>
              </a:r>
              <a:endParaRPr lang="en-US" sz="1500"/>
            </a:p>
          </p:txBody>
        </p:sp>
        <p:sp>
          <p:nvSpPr>
            <p:cNvPr id="82" name="Oval 81"/>
            <p:cNvSpPr/>
            <p:nvPr/>
          </p:nvSpPr>
          <p:spPr>
            <a:xfrm>
              <a:off x="8179109" y="4250745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222114" y="4271108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3</a:t>
              </a:r>
              <a:endParaRPr lang="en-US" sz="1500"/>
            </a:p>
          </p:txBody>
        </p:sp>
        <p:sp>
          <p:nvSpPr>
            <p:cNvPr id="84" name="Oval 83"/>
            <p:cNvSpPr/>
            <p:nvPr/>
          </p:nvSpPr>
          <p:spPr>
            <a:xfrm>
              <a:off x="7637323" y="1930326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652335" y="1950689"/>
              <a:ext cx="38797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12</a:t>
              </a:r>
              <a:endParaRPr lang="en-US" sz="1500"/>
            </a:p>
          </p:txBody>
        </p:sp>
        <p:sp>
          <p:nvSpPr>
            <p:cNvPr id="86" name="Oval 85"/>
            <p:cNvSpPr/>
            <p:nvPr/>
          </p:nvSpPr>
          <p:spPr>
            <a:xfrm>
              <a:off x="8179109" y="1930326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194121" y="1950689"/>
              <a:ext cx="38679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11</a:t>
              </a:r>
              <a:endParaRPr lang="en-US" sz="1500"/>
            </a:p>
          </p:txBody>
        </p:sp>
        <p:sp>
          <p:nvSpPr>
            <p:cNvPr id="88" name="Oval 87"/>
            <p:cNvSpPr/>
            <p:nvPr/>
          </p:nvSpPr>
          <p:spPr>
            <a:xfrm>
              <a:off x="7637323" y="4748273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680328" y="4768636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2</a:t>
              </a:r>
              <a:endParaRPr lang="en-US" sz="1500"/>
            </a:p>
          </p:txBody>
        </p:sp>
        <p:sp>
          <p:nvSpPr>
            <p:cNvPr id="90" name="Oval 89"/>
            <p:cNvSpPr/>
            <p:nvPr/>
          </p:nvSpPr>
          <p:spPr>
            <a:xfrm>
              <a:off x="8179109" y="4748273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222114" y="4768636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</a:t>
              </a:r>
              <a:endParaRPr lang="en-US" sz="1500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3820580" y="4963887"/>
              <a:ext cx="3405674" cy="1101012"/>
            </a:xfrm>
            <a:prstGeom prst="round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4988660" y="5060303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031665" y="5089997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6</a:t>
              </a:r>
              <a:endParaRPr lang="en-US" sz="1500"/>
            </a:p>
          </p:txBody>
        </p:sp>
        <p:sp>
          <p:nvSpPr>
            <p:cNvPr id="95" name="Oval 94"/>
            <p:cNvSpPr/>
            <p:nvPr/>
          </p:nvSpPr>
          <p:spPr>
            <a:xfrm>
              <a:off x="4988660" y="5620896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031665" y="5629470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5</a:t>
              </a:r>
              <a:endParaRPr lang="en-US" sz="1500"/>
            </a:p>
          </p:txBody>
        </p:sp>
        <p:sp>
          <p:nvSpPr>
            <p:cNvPr id="97" name="Oval 96"/>
            <p:cNvSpPr/>
            <p:nvPr/>
          </p:nvSpPr>
          <p:spPr>
            <a:xfrm>
              <a:off x="5722745" y="5054081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765750" y="5074444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8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5722745" y="5610515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765750" y="5632579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7</a:t>
              </a:r>
            </a:p>
          </p:txBody>
        </p:sp>
        <p:sp>
          <p:nvSpPr>
            <p:cNvPr id="101" name="Oval 100"/>
            <p:cNvSpPr/>
            <p:nvPr/>
          </p:nvSpPr>
          <p:spPr>
            <a:xfrm>
              <a:off x="6284134" y="5054081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280483" y="5083775"/>
              <a:ext cx="3825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10</a:t>
              </a:r>
              <a:endParaRPr lang="en-US" sz="1500"/>
            </a:p>
          </p:txBody>
        </p:sp>
        <p:sp>
          <p:nvSpPr>
            <p:cNvPr id="103" name="Oval 102"/>
            <p:cNvSpPr/>
            <p:nvPr/>
          </p:nvSpPr>
          <p:spPr>
            <a:xfrm>
              <a:off x="6284134" y="5613591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327139" y="5632579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9</a:t>
              </a:r>
            </a:p>
          </p:txBody>
        </p:sp>
        <p:sp>
          <p:nvSpPr>
            <p:cNvPr id="105" name="Oval 104"/>
            <p:cNvSpPr/>
            <p:nvPr/>
          </p:nvSpPr>
          <p:spPr>
            <a:xfrm>
              <a:off x="6770875" y="5061711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776556" y="5072743"/>
              <a:ext cx="4000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12</a:t>
              </a:r>
              <a:endParaRPr lang="en-US" sz="1500"/>
            </a:p>
          </p:txBody>
        </p:sp>
        <p:sp>
          <p:nvSpPr>
            <p:cNvPr id="107" name="Oval 106"/>
            <p:cNvSpPr/>
            <p:nvPr/>
          </p:nvSpPr>
          <p:spPr>
            <a:xfrm>
              <a:off x="6769035" y="5610513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767225" y="5640209"/>
              <a:ext cx="39152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11</a:t>
              </a:r>
              <a:endParaRPr lang="en-US" sz="1500"/>
            </a:p>
          </p:txBody>
        </p:sp>
        <p:sp>
          <p:nvSpPr>
            <p:cNvPr id="109" name="Oval 108"/>
            <p:cNvSpPr/>
            <p:nvPr/>
          </p:nvSpPr>
          <p:spPr>
            <a:xfrm>
              <a:off x="3902377" y="5067933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945382" y="5088296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2</a:t>
              </a:r>
              <a:endParaRPr lang="en-US" sz="1500"/>
            </a:p>
          </p:txBody>
        </p:sp>
        <p:sp>
          <p:nvSpPr>
            <p:cNvPr id="111" name="Oval 110"/>
            <p:cNvSpPr/>
            <p:nvPr/>
          </p:nvSpPr>
          <p:spPr>
            <a:xfrm>
              <a:off x="3902377" y="5616737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945382" y="5637100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</a:t>
              </a:r>
              <a:endParaRPr lang="en-US" sz="1500"/>
            </a:p>
          </p:txBody>
        </p:sp>
        <p:sp>
          <p:nvSpPr>
            <p:cNvPr id="113" name="Oval 112"/>
            <p:cNvSpPr/>
            <p:nvPr/>
          </p:nvSpPr>
          <p:spPr>
            <a:xfrm>
              <a:off x="4448816" y="5061711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491821" y="5082074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4</a:t>
              </a:r>
              <a:endParaRPr lang="en-US" sz="1500"/>
            </a:p>
          </p:txBody>
        </p:sp>
        <p:sp>
          <p:nvSpPr>
            <p:cNvPr id="115" name="Oval 114"/>
            <p:cNvSpPr/>
            <p:nvPr/>
          </p:nvSpPr>
          <p:spPr>
            <a:xfrm>
              <a:off x="4448816" y="5610515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491821" y="5630878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3</a:t>
              </a:r>
              <a:endParaRPr lang="en-US" sz="1500"/>
            </a:p>
          </p:txBody>
        </p:sp>
        <p:sp>
          <p:nvSpPr>
            <p:cNvPr id="118" name="Down Arrow 117"/>
            <p:cNvSpPr/>
            <p:nvPr/>
          </p:nvSpPr>
          <p:spPr>
            <a:xfrm>
              <a:off x="4048122" y="4469649"/>
              <a:ext cx="400694" cy="44140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Down Arrow 118"/>
            <p:cNvSpPr/>
            <p:nvPr/>
          </p:nvSpPr>
          <p:spPr>
            <a:xfrm rot="10800000">
              <a:off x="4048123" y="6130713"/>
              <a:ext cx="462761" cy="3939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Down Arrow 119"/>
            <p:cNvSpPr/>
            <p:nvPr/>
          </p:nvSpPr>
          <p:spPr>
            <a:xfrm>
              <a:off x="3958755" y="541176"/>
              <a:ext cx="224141" cy="6064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Down Arrow 120"/>
            <p:cNvSpPr/>
            <p:nvPr/>
          </p:nvSpPr>
          <p:spPr>
            <a:xfrm>
              <a:off x="4501489" y="541176"/>
              <a:ext cx="224141" cy="6064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Down Arrow 121"/>
            <p:cNvSpPr/>
            <p:nvPr/>
          </p:nvSpPr>
          <p:spPr>
            <a:xfrm>
              <a:off x="5082559" y="541176"/>
              <a:ext cx="224141" cy="6064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Down Arrow 122"/>
            <p:cNvSpPr/>
            <p:nvPr/>
          </p:nvSpPr>
          <p:spPr>
            <a:xfrm>
              <a:off x="5726625" y="541176"/>
              <a:ext cx="224141" cy="6064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Down Arrow 123"/>
            <p:cNvSpPr/>
            <p:nvPr/>
          </p:nvSpPr>
          <p:spPr>
            <a:xfrm>
              <a:off x="6269359" y="541176"/>
              <a:ext cx="224141" cy="6064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Down Arrow 124"/>
            <p:cNvSpPr/>
            <p:nvPr/>
          </p:nvSpPr>
          <p:spPr>
            <a:xfrm>
              <a:off x="6850429" y="541176"/>
              <a:ext cx="224141" cy="6064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079934" y="115860"/>
              <a:ext cx="1413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mtClean="0">
                  <a:solidFill>
                    <a:srgbClr val="FF0000"/>
                  </a:solidFill>
                </a:rPr>
                <a:t>TESTTER [2]</a:t>
              </a:r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8683553" y="3212337"/>
              <a:ext cx="11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mtClean="0">
                  <a:solidFill>
                    <a:srgbClr val="FF0000"/>
                  </a:solidFill>
                </a:rPr>
                <a:t>VISION</a:t>
              </a:r>
            </a:p>
            <a:p>
              <a:r>
                <a:rPr lang="en-US" b="1" smtClean="0">
                  <a:solidFill>
                    <a:srgbClr val="FF0000"/>
                  </a:solidFill>
                </a:rPr>
                <a:t>[3]</a:t>
              </a:r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954310" y="3212337"/>
              <a:ext cx="11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mtClean="0">
                  <a:solidFill>
                    <a:srgbClr val="FF0000"/>
                  </a:solidFill>
                </a:rPr>
                <a:t>INPUT</a:t>
              </a:r>
            </a:p>
            <a:p>
              <a:r>
                <a:rPr lang="en-US" b="1" smtClean="0">
                  <a:solidFill>
                    <a:srgbClr val="FF0000"/>
                  </a:solidFill>
                </a:rPr>
                <a:t>[1]</a:t>
              </a:r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162431" y="6287316"/>
              <a:ext cx="1323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mtClean="0">
                  <a:solidFill>
                    <a:srgbClr val="FF0000"/>
                  </a:solidFill>
                </a:rPr>
                <a:t>OUTPUT [4]</a:t>
              </a:r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2" name="Curved Down Arrow 1"/>
            <p:cNvSpPr/>
            <p:nvPr/>
          </p:nvSpPr>
          <p:spPr>
            <a:xfrm>
              <a:off x="4842706" y="3064754"/>
              <a:ext cx="1828800" cy="105827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95331" y="1897223"/>
              <a:ext cx="1287182" cy="142758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298651" y="3692220"/>
              <a:ext cx="1287182" cy="149208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865702" y="1326053"/>
              <a:ext cx="1504592" cy="978604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5637237" y="1320837"/>
              <a:ext cx="1545043" cy="978604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Elbow Connector 55"/>
            <p:cNvCxnSpPr/>
            <p:nvPr/>
          </p:nvCxnSpPr>
          <p:spPr>
            <a:xfrm>
              <a:off x="944979" y="2193803"/>
              <a:ext cx="1341021" cy="414194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855391" y="1915722"/>
              <a:ext cx="6760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/>
                <a:t>CH2</a:t>
              </a:r>
              <a:endParaRPr lang="en-US" sz="1400" b="1"/>
            </a:p>
          </p:txBody>
        </p:sp>
        <p:cxnSp>
          <p:nvCxnSpPr>
            <p:cNvPr id="135" name="Elbow Connector 134"/>
            <p:cNvCxnSpPr/>
            <p:nvPr/>
          </p:nvCxnSpPr>
          <p:spPr>
            <a:xfrm>
              <a:off x="939920" y="4379878"/>
              <a:ext cx="1341021" cy="414194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850332" y="4101797"/>
              <a:ext cx="6760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/>
                <a:t>CH1</a:t>
              </a:r>
              <a:endParaRPr lang="en-US" sz="1400" b="1"/>
            </a:p>
          </p:txBody>
        </p:sp>
        <p:cxnSp>
          <p:nvCxnSpPr>
            <p:cNvPr id="137" name="Elbow Connector 136"/>
            <p:cNvCxnSpPr/>
            <p:nvPr/>
          </p:nvCxnSpPr>
          <p:spPr>
            <a:xfrm flipV="1">
              <a:off x="3931320" y="2408707"/>
              <a:ext cx="797745" cy="528827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3844889" y="2650120"/>
              <a:ext cx="6760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/>
                <a:t>CH1</a:t>
              </a:r>
              <a:endParaRPr lang="en-US" sz="1400" b="1"/>
            </a:p>
          </p:txBody>
        </p:sp>
        <p:cxnSp>
          <p:nvCxnSpPr>
            <p:cNvPr id="139" name="Elbow Connector 138"/>
            <p:cNvCxnSpPr/>
            <p:nvPr/>
          </p:nvCxnSpPr>
          <p:spPr>
            <a:xfrm flipV="1">
              <a:off x="5637237" y="2400839"/>
              <a:ext cx="797745" cy="528827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5550806" y="2642252"/>
              <a:ext cx="6760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/>
                <a:t>CH2</a:t>
              </a:r>
              <a:endParaRPr lang="en-US" sz="1400" b="1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7456597" y="1888909"/>
              <a:ext cx="1251266" cy="1486057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7453325" y="3722317"/>
              <a:ext cx="1251266" cy="142758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3865701" y="5019887"/>
              <a:ext cx="1558189" cy="996744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5660789" y="5022994"/>
              <a:ext cx="1520362" cy="996744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4" name="Elbow Connector 163"/>
          <p:cNvCxnSpPr/>
          <p:nvPr/>
        </p:nvCxnSpPr>
        <p:spPr>
          <a:xfrm>
            <a:off x="6309081" y="4563995"/>
            <a:ext cx="559433" cy="41730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6211287" y="4299570"/>
            <a:ext cx="676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/>
              <a:t>CH1</a:t>
            </a:r>
            <a:endParaRPr lang="en-US" sz="1400" b="1"/>
          </a:p>
        </p:txBody>
      </p:sp>
      <p:cxnSp>
        <p:nvCxnSpPr>
          <p:cNvPr id="169" name="Elbow Connector 168"/>
          <p:cNvCxnSpPr/>
          <p:nvPr/>
        </p:nvCxnSpPr>
        <p:spPr>
          <a:xfrm>
            <a:off x="4591120" y="4566767"/>
            <a:ext cx="559433" cy="41730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4493326" y="4302342"/>
            <a:ext cx="676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/>
              <a:t>CH2</a:t>
            </a:r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410532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/>
          <p:cNvGrpSpPr/>
          <p:nvPr/>
        </p:nvGrpSpPr>
        <p:grpSpPr>
          <a:xfrm>
            <a:off x="850332" y="19064"/>
            <a:ext cx="8951273" cy="6829411"/>
            <a:chOff x="850332" y="19064"/>
            <a:chExt cx="8951273" cy="6829411"/>
          </a:xfrm>
        </p:grpSpPr>
        <p:sp useBgFill="1">
          <p:nvSpPr>
            <p:cNvPr id="4" name="Oval 3"/>
            <p:cNvSpPr/>
            <p:nvPr/>
          </p:nvSpPr>
          <p:spPr>
            <a:xfrm>
              <a:off x="1804657" y="19064"/>
              <a:ext cx="7753739" cy="6829411"/>
            </a:xfrm>
            <a:prstGeom prst="ellipse">
              <a:avLst/>
            </a:prstGeom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11111fd</a:t>
              </a:r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817582" y="1259633"/>
              <a:ext cx="3405674" cy="1101012"/>
            </a:xfrm>
            <a:prstGeom prst="round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 rot="5400000">
              <a:off x="1245444" y="2990462"/>
              <a:ext cx="3405674" cy="1101012"/>
            </a:xfrm>
            <a:prstGeom prst="roundRect">
              <a:avLst/>
            </a:prstGeom>
            <a:noFill/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500609" y="1940764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43614" y="1961127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</a:t>
              </a:r>
              <a:endParaRPr lang="en-US" sz="1500"/>
            </a:p>
          </p:txBody>
        </p:sp>
        <p:sp>
          <p:nvSpPr>
            <p:cNvPr id="11" name="Oval 10"/>
            <p:cNvSpPr/>
            <p:nvPr/>
          </p:nvSpPr>
          <p:spPr>
            <a:xfrm>
              <a:off x="3042395" y="1940764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85400" y="1961127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2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500609" y="4789719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06290" y="4810082"/>
              <a:ext cx="4032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11</a:t>
              </a:r>
              <a:endParaRPr lang="en-US" sz="1500"/>
            </a:p>
          </p:txBody>
        </p:sp>
        <p:sp>
          <p:nvSpPr>
            <p:cNvPr id="15" name="Oval 14"/>
            <p:cNvSpPr/>
            <p:nvPr/>
          </p:nvSpPr>
          <p:spPr>
            <a:xfrm>
              <a:off x="3042395" y="4789719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8076" y="4810082"/>
              <a:ext cx="41906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12</a:t>
              </a:r>
              <a:endParaRPr lang="en-US" sz="1500"/>
            </a:p>
          </p:txBody>
        </p:sp>
        <p:sp>
          <p:nvSpPr>
            <p:cNvPr id="17" name="Oval 16"/>
            <p:cNvSpPr/>
            <p:nvPr/>
          </p:nvSpPr>
          <p:spPr>
            <a:xfrm>
              <a:off x="2500609" y="4274426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43614" y="4294789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9</a:t>
              </a:r>
              <a:endParaRPr lang="en-US" sz="1500"/>
            </a:p>
          </p:txBody>
        </p:sp>
        <p:sp>
          <p:nvSpPr>
            <p:cNvPr id="19" name="Oval 18"/>
            <p:cNvSpPr/>
            <p:nvPr/>
          </p:nvSpPr>
          <p:spPr>
            <a:xfrm>
              <a:off x="3042395" y="4274426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48076" y="4294789"/>
              <a:ext cx="43109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10</a:t>
              </a:r>
              <a:endParaRPr lang="en-US" sz="1500"/>
            </a:p>
          </p:txBody>
        </p:sp>
        <p:sp>
          <p:nvSpPr>
            <p:cNvPr id="21" name="Oval 20"/>
            <p:cNvSpPr/>
            <p:nvPr/>
          </p:nvSpPr>
          <p:spPr>
            <a:xfrm>
              <a:off x="2500609" y="2426052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43614" y="2446415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3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3042395" y="2426052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85400" y="2446415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4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2500609" y="3759133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43614" y="3779496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7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3042395" y="3759133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85400" y="3779496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8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2500609" y="2923580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43614" y="2943943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5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3042395" y="2923580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85400" y="2943943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6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6767810" y="1384042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10815" y="1404405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</a:t>
              </a:r>
              <a:endParaRPr lang="en-US" sz="1500"/>
            </a:p>
          </p:txBody>
        </p:sp>
        <p:sp>
          <p:nvSpPr>
            <p:cNvPr id="37" name="Oval 36"/>
            <p:cNvSpPr/>
            <p:nvPr/>
          </p:nvSpPr>
          <p:spPr>
            <a:xfrm>
              <a:off x="6767810" y="1876860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0815" y="1897223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2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3897088" y="1384042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902769" y="1404405"/>
              <a:ext cx="4032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11</a:t>
              </a:r>
              <a:endParaRPr lang="en-US" sz="1500"/>
            </a:p>
          </p:txBody>
        </p:sp>
        <p:sp>
          <p:nvSpPr>
            <p:cNvPr id="41" name="Oval 40"/>
            <p:cNvSpPr/>
            <p:nvPr/>
          </p:nvSpPr>
          <p:spPr>
            <a:xfrm>
              <a:off x="3897088" y="1876860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93438" y="1897223"/>
              <a:ext cx="38369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12</a:t>
              </a:r>
              <a:endParaRPr lang="en-US" sz="1500"/>
            </a:p>
          </p:txBody>
        </p:sp>
        <p:sp>
          <p:nvSpPr>
            <p:cNvPr id="43" name="Oval 42"/>
            <p:cNvSpPr/>
            <p:nvPr/>
          </p:nvSpPr>
          <p:spPr>
            <a:xfrm>
              <a:off x="4421153" y="1384042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464158" y="1404405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9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4421153" y="1876860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26834" y="1897223"/>
              <a:ext cx="37854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10</a:t>
              </a:r>
              <a:endParaRPr lang="en-US" sz="1500"/>
            </a:p>
          </p:txBody>
        </p:sp>
        <p:sp>
          <p:nvSpPr>
            <p:cNvPr id="47" name="Oval 46"/>
            <p:cNvSpPr/>
            <p:nvPr/>
          </p:nvSpPr>
          <p:spPr>
            <a:xfrm>
              <a:off x="4945218" y="1363679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988223" y="1384042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7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4945218" y="1856497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988223" y="1876860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8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5681527" y="1363679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724532" y="1384042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5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5681527" y="1856497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724532" y="1876860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6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6227966" y="1357457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270971" y="1377820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3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6227966" y="1850275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70971" y="1870638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4</a:t>
              </a:r>
              <a:endParaRPr lang="en-US" sz="1500"/>
            </a:p>
          </p:txBody>
        </p:sp>
        <p:sp>
          <p:nvSpPr>
            <p:cNvPr id="67" name="Rounded Rectangle 66"/>
            <p:cNvSpPr/>
            <p:nvPr/>
          </p:nvSpPr>
          <p:spPr>
            <a:xfrm rot="5400000">
              <a:off x="6382158" y="2990462"/>
              <a:ext cx="3405674" cy="1101012"/>
            </a:xfrm>
            <a:prstGeom prst="roundRect">
              <a:avLst/>
            </a:prstGeom>
            <a:noFill/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7637323" y="3765457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680328" y="3785820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6</a:t>
              </a:r>
              <a:endParaRPr lang="en-US" sz="1500"/>
            </a:p>
          </p:txBody>
        </p:sp>
        <p:sp>
          <p:nvSpPr>
            <p:cNvPr id="70" name="Oval 69"/>
            <p:cNvSpPr/>
            <p:nvPr/>
          </p:nvSpPr>
          <p:spPr>
            <a:xfrm>
              <a:off x="8179109" y="3765457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222114" y="3785820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5</a:t>
              </a:r>
              <a:endParaRPr lang="en-US" sz="1500"/>
            </a:p>
          </p:txBody>
        </p:sp>
        <p:sp>
          <p:nvSpPr>
            <p:cNvPr id="72" name="Oval 71"/>
            <p:cNvSpPr/>
            <p:nvPr/>
          </p:nvSpPr>
          <p:spPr>
            <a:xfrm>
              <a:off x="7637323" y="2960912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680328" y="2981275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8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8179109" y="2960912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222114" y="2981275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7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7637323" y="2445619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643004" y="2465982"/>
              <a:ext cx="41229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10</a:t>
              </a:r>
              <a:endParaRPr lang="en-US" sz="1500"/>
            </a:p>
          </p:txBody>
        </p:sp>
        <p:sp>
          <p:nvSpPr>
            <p:cNvPr id="78" name="Oval 77"/>
            <p:cNvSpPr/>
            <p:nvPr/>
          </p:nvSpPr>
          <p:spPr>
            <a:xfrm>
              <a:off x="8179109" y="2445619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222114" y="2465982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9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7637323" y="4250745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680328" y="4271108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4</a:t>
              </a:r>
              <a:endParaRPr lang="en-US" sz="1500"/>
            </a:p>
          </p:txBody>
        </p:sp>
        <p:sp>
          <p:nvSpPr>
            <p:cNvPr id="82" name="Oval 81"/>
            <p:cNvSpPr/>
            <p:nvPr/>
          </p:nvSpPr>
          <p:spPr>
            <a:xfrm>
              <a:off x="8179109" y="4250745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222114" y="4271108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3</a:t>
              </a:r>
              <a:endParaRPr lang="en-US" sz="1500"/>
            </a:p>
          </p:txBody>
        </p:sp>
        <p:sp>
          <p:nvSpPr>
            <p:cNvPr id="84" name="Oval 83"/>
            <p:cNvSpPr/>
            <p:nvPr/>
          </p:nvSpPr>
          <p:spPr>
            <a:xfrm>
              <a:off x="7637323" y="1930326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652335" y="1950689"/>
              <a:ext cx="38797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12</a:t>
              </a:r>
              <a:endParaRPr lang="en-US" sz="1500"/>
            </a:p>
          </p:txBody>
        </p:sp>
        <p:sp>
          <p:nvSpPr>
            <p:cNvPr id="86" name="Oval 85"/>
            <p:cNvSpPr/>
            <p:nvPr/>
          </p:nvSpPr>
          <p:spPr>
            <a:xfrm>
              <a:off x="8179109" y="1930326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194121" y="1950689"/>
              <a:ext cx="38679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11</a:t>
              </a:r>
              <a:endParaRPr lang="en-US" sz="1500"/>
            </a:p>
          </p:txBody>
        </p:sp>
        <p:sp>
          <p:nvSpPr>
            <p:cNvPr id="88" name="Oval 87"/>
            <p:cNvSpPr/>
            <p:nvPr/>
          </p:nvSpPr>
          <p:spPr>
            <a:xfrm>
              <a:off x="7637323" y="4748273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680328" y="4768636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2</a:t>
              </a:r>
              <a:endParaRPr lang="en-US" sz="1500"/>
            </a:p>
          </p:txBody>
        </p:sp>
        <p:sp>
          <p:nvSpPr>
            <p:cNvPr id="90" name="Oval 89"/>
            <p:cNvSpPr/>
            <p:nvPr/>
          </p:nvSpPr>
          <p:spPr>
            <a:xfrm>
              <a:off x="8179109" y="4748273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222114" y="4768636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</a:t>
              </a:r>
              <a:endParaRPr lang="en-US" sz="1500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3820580" y="4963887"/>
              <a:ext cx="3405674" cy="1101012"/>
            </a:xfrm>
            <a:prstGeom prst="round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4988660" y="5060303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031665" y="5089997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6</a:t>
              </a:r>
              <a:endParaRPr lang="en-US" sz="1500"/>
            </a:p>
          </p:txBody>
        </p:sp>
        <p:sp>
          <p:nvSpPr>
            <p:cNvPr id="95" name="Oval 94"/>
            <p:cNvSpPr/>
            <p:nvPr/>
          </p:nvSpPr>
          <p:spPr>
            <a:xfrm>
              <a:off x="4988660" y="5620896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031665" y="5629470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5</a:t>
              </a:r>
              <a:endParaRPr lang="en-US" sz="1500"/>
            </a:p>
          </p:txBody>
        </p:sp>
        <p:sp>
          <p:nvSpPr>
            <p:cNvPr id="97" name="Oval 96"/>
            <p:cNvSpPr/>
            <p:nvPr/>
          </p:nvSpPr>
          <p:spPr>
            <a:xfrm>
              <a:off x="5722745" y="5054081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765750" y="5074444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8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5722745" y="5610515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765750" y="5632579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7</a:t>
              </a:r>
            </a:p>
          </p:txBody>
        </p:sp>
        <p:sp>
          <p:nvSpPr>
            <p:cNvPr id="101" name="Oval 100"/>
            <p:cNvSpPr/>
            <p:nvPr/>
          </p:nvSpPr>
          <p:spPr>
            <a:xfrm>
              <a:off x="6284134" y="5054081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280483" y="5083775"/>
              <a:ext cx="3825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10</a:t>
              </a:r>
              <a:endParaRPr lang="en-US" sz="1500"/>
            </a:p>
          </p:txBody>
        </p:sp>
        <p:sp>
          <p:nvSpPr>
            <p:cNvPr id="103" name="Oval 102"/>
            <p:cNvSpPr/>
            <p:nvPr/>
          </p:nvSpPr>
          <p:spPr>
            <a:xfrm>
              <a:off x="6284134" y="5613591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327139" y="5632579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9</a:t>
              </a:r>
            </a:p>
          </p:txBody>
        </p:sp>
        <p:sp>
          <p:nvSpPr>
            <p:cNvPr id="105" name="Oval 104"/>
            <p:cNvSpPr/>
            <p:nvPr/>
          </p:nvSpPr>
          <p:spPr>
            <a:xfrm>
              <a:off x="6770875" y="5061711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776556" y="5072743"/>
              <a:ext cx="4000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12</a:t>
              </a:r>
              <a:endParaRPr lang="en-US" sz="1500"/>
            </a:p>
          </p:txBody>
        </p:sp>
        <p:sp>
          <p:nvSpPr>
            <p:cNvPr id="107" name="Oval 106"/>
            <p:cNvSpPr/>
            <p:nvPr/>
          </p:nvSpPr>
          <p:spPr>
            <a:xfrm>
              <a:off x="6769035" y="5610513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767225" y="5640209"/>
              <a:ext cx="39152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11</a:t>
              </a:r>
              <a:endParaRPr lang="en-US" sz="1500"/>
            </a:p>
          </p:txBody>
        </p:sp>
        <p:sp>
          <p:nvSpPr>
            <p:cNvPr id="109" name="Oval 108"/>
            <p:cNvSpPr/>
            <p:nvPr/>
          </p:nvSpPr>
          <p:spPr>
            <a:xfrm>
              <a:off x="3902377" y="5067933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945382" y="5088296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2</a:t>
              </a:r>
              <a:endParaRPr lang="en-US" sz="1500"/>
            </a:p>
          </p:txBody>
        </p:sp>
        <p:sp>
          <p:nvSpPr>
            <p:cNvPr id="111" name="Oval 110"/>
            <p:cNvSpPr/>
            <p:nvPr/>
          </p:nvSpPr>
          <p:spPr>
            <a:xfrm>
              <a:off x="3902377" y="5616737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945382" y="5637100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</a:t>
              </a:r>
              <a:endParaRPr lang="en-US" sz="1500"/>
            </a:p>
          </p:txBody>
        </p:sp>
        <p:sp>
          <p:nvSpPr>
            <p:cNvPr id="113" name="Oval 112"/>
            <p:cNvSpPr/>
            <p:nvPr/>
          </p:nvSpPr>
          <p:spPr>
            <a:xfrm>
              <a:off x="4448816" y="5061711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491821" y="5082074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4</a:t>
              </a:r>
              <a:endParaRPr lang="en-US" sz="1500"/>
            </a:p>
          </p:txBody>
        </p:sp>
        <p:sp>
          <p:nvSpPr>
            <p:cNvPr id="115" name="Oval 114"/>
            <p:cNvSpPr/>
            <p:nvPr/>
          </p:nvSpPr>
          <p:spPr>
            <a:xfrm>
              <a:off x="4448816" y="5610515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491821" y="5630878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3</a:t>
              </a:r>
              <a:endParaRPr lang="en-US" sz="1500"/>
            </a:p>
          </p:txBody>
        </p:sp>
        <p:sp>
          <p:nvSpPr>
            <p:cNvPr id="118" name="Down Arrow 117"/>
            <p:cNvSpPr/>
            <p:nvPr/>
          </p:nvSpPr>
          <p:spPr>
            <a:xfrm>
              <a:off x="4048122" y="4469649"/>
              <a:ext cx="400694" cy="44140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Down Arrow 118"/>
            <p:cNvSpPr/>
            <p:nvPr/>
          </p:nvSpPr>
          <p:spPr>
            <a:xfrm rot="10800000">
              <a:off x="4048123" y="6130713"/>
              <a:ext cx="462761" cy="3939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Down Arrow 119"/>
            <p:cNvSpPr/>
            <p:nvPr/>
          </p:nvSpPr>
          <p:spPr>
            <a:xfrm>
              <a:off x="3958755" y="541176"/>
              <a:ext cx="224141" cy="6064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Down Arrow 120"/>
            <p:cNvSpPr/>
            <p:nvPr/>
          </p:nvSpPr>
          <p:spPr>
            <a:xfrm>
              <a:off x="4501489" y="541176"/>
              <a:ext cx="224141" cy="6064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Down Arrow 121"/>
            <p:cNvSpPr/>
            <p:nvPr/>
          </p:nvSpPr>
          <p:spPr>
            <a:xfrm>
              <a:off x="5082559" y="541176"/>
              <a:ext cx="224141" cy="6064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Down Arrow 122"/>
            <p:cNvSpPr/>
            <p:nvPr/>
          </p:nvSpPr>
          <p:spPr>
            <a:xfrm>
              <a:off x="5726625" y="541176"/>
              <a:ext cx="224141" cy="6064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Down Arrow 123"/>
            <p:cNvSpPr/>
            <p:nvPr/>
          </p:nvSpPr>
          <p:spPr>
            <a:xfrm>
              <a:off x="6269359" y="541176"/>
              <a:ext cx="224141" cy="6064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Down Arrow 124"/>
            <p:cNvSpPr/>
            <p:nvPr/>
          </p:nvSpPr>
          <p:spPr>
            <a:xfrm>
              <a:off x="6850429" y="541176"/>
              <a:ext cx="224141" cy="6064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079934" y="115860"/>
              <a:ext cx="1413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mtClean="0">
                  <a:solidFill>
                    <a:srgbClr val="FF0000"/>
                  </a:solidFill>
                </a:rPr>
                <a:t>TESTTER [2]</a:t>
              </a:r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8683553" y="3212337"/>
              <a:ext cx="11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mtClean="0">
                  <a:solidFill>
                    <a:srgbClr val="FF0000"/>
                  </a:solidFill>
                </a:rPr>
                <a:t>VISION</a:t>
              </a:r>
            </a:p>
            <a:p>
              <a:r>
                <a:rPr lang="en-US" b="1" smtClean="0">
                  <a:solidFill>
                    <a:srgbClr val="FF0000"/>
                  </a:solidFill>
                </a:rPr>
                <a:t>[3]</a:t>
              </a:r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954310" y="3212337"/>
              <a:ext cx="11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mtClean="0">
                  <a:solidFill>
                    <a:srgbClr val="FF0000"/>
                  </a:solidFill>
                </a:rPr>
                <a:t>INPUT</a:t>
              </a:r>
            </a:p>
            <a:p>
              <a:r>
                <a:rPr lang="en-US" b="1" smtClean="0">
                  <a:solidFill>
                    <a:srgbClr val="FF0000"/>
                  </a:solidFill>
                </a:rPr>
                <a:t>[1]</a:t>
              </a:r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162431" y="6287316"/>
              <a:ext cx="1323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mtClean="0">
                  <a:solidFill>
                    <a:srgbClr val="FF0000"/>
                  </a:solidFill>
                </a:rPr>
                <a:t>OUTPUT [4]</a:t>
              </a:r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2" name="Curved Down Arrow 1"/>
            <p:cNvSpPr/>
            <p:nvPr/>
          </p:nvSpPr>
          <p:spPr>
            <a:xfrm>
              <a:off x="4842706" y="3064754"/>
              <a:ext cx="1828800" cy="105827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95331" y="1897223"/>
              <a:ext cx="1287182" cy="142758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298651" y="3692220"/>
              <a:ext cx="1287182" cy="149208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865702" y="1326053"/>
              <a:ext cx="1504592" cy="978604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5637237" y="1320837"/>
              <a:ext cx="1545043" cy="978604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Elbow Connector 55"/>
            <p:cNvCxnSpPr/>
            <p:nvPr/>
          </p:nvCxnSpPr>
          <p:spPr>
            <a:xfrm>
              <a:off x="944979" y="2193803"/>
              <a:ext cx="1341021" cy="414194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855391" y="1915722"/>
              <a:ext cx="6760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/>
                <a:t>CH2</a:t>
              </a:r>
              <a:endParaRPr lang="en-US" sz="1400" b="1"/>
            </a:p>
          </p:txBody>
        </p:sp>
        <p:cxnSp>
          <p:nvCxnSpPr>
            <p:cNvPr id="135" name="Elbow Connector 134"/>
            <p:cNvCxnSpPr/>
            <p:nvPr/>
          </p:nvCxnSpPr>
          <p:spPr>
            <a:xfrm>
              <a:off x="939920" y="4379878"/>
              <a:ext cx="1341021" cy="414194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850332" y="4101797"/>
              <a:ext cx="6760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/>
                <a:t>CH1</a:t>
              </a:r>
              <a:endParaRPr lang="en-US" sz="1400" b="1"/>
            </a:p>
          </p:txBody>
        </p:sp>
        <p:cxnSp>
          <p:nvCxnSpPr>
            <p:cNvPr id="137" name="Elbow Connector 136"/>
            <p:cNvCxnSpPr/>
            <p:nvPr/>
          </p:nvCxnSpPr>
          <p:spPr>
            <a:xfrm flipV="1">
              <a:off x="3931320" y="2408707"/>
              <a:ext cx="797745" cy="528827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3844889" y="2650120"/>
              <a:ext cx="6760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/>
                <a:t>CH1</a:t>
              </a:r>
              <a:endParaRPr lang="en-US" sz="1400" b="1"/>
            </a:p>
          </p:txBody>
        </p:sp>
        <p:cxnSp>
          <p:nvCxnSpPr>
            <p:cNvPr id="139" name="Elbow Connector 138"/>
            <p:cNvCxnSpPr/>
            <p:nvPr/>
          </p:nvCxnSpPr>
          <p:spPr>
            <a:xfrm flipV="1">
              <a:off x="5637237" y="2400839"/>
              <a:ext cx="797745" cy="528827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5550806" y="2642252"/>
              <a:ext cx="6760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/>
                <a:t>CH2</a:t>
              </a:r>
              <a:endParaRPr lang="en-US" sz="1400" b="1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7456597" y="1888909"/>
              <a:ext cx="1251266" cy="1486057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7453325" y="3722317"/>
              <a:ext cx="1251266" cy="142758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3865701" y="5019887"/>
              <a:ext cx="1558189" cy="996744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5660789" y="5022994"/>
              <a:ext cx="1520362" cy="996744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4" name="Elbow Connector 163"/>
          <p:cNvCxnSpPr/>
          <p:nvPr/>
        </p:nvCxnSpPr>
        <p:spPr>
          <a:xfrm>
            <a:off x="6309081" y="4563995"/>
            <a:ext cx="559433" cy="41730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6211287" y="4299570"/>
            <a:ext cx="676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/>
              <a:t>CH1</a:t>
            </a:r>
            <a:endParaRPr lang="en-US" sz="1400" b="1"/>
          </a:p>
        </p:txBody>
      </p:sp>
      <p:cxnSp>
        <p:nvCxnSpPr>
          <p:cNvPr id="169" name="Elbow Connector 168"/>
          <p:cNvCxnSpPr/>
          <p:nvPr/>
        </p:nvCxnSpPr>
        <p:spPr>
          <a:xfrm>
            <a:off x="4591120" y="4566767"/>
            <a:ext cx="559433" cy="41730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4493326" y="4302342"/>
            <a:ext cx="676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/>
              <a:t>CH2</a:t>
            </a:r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363316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782147" y="643811"/>
            <a:ext cx="7455159" cy="5784981"/>
            <a:chOff x="1782147" y="643811"/>
            <a:chExt cx="7455159" cy="5784981"/>
          </a:xfrm>
        </p:grpSpPr>
        <p:sp useBgFill="1">
          <p:nvSpPr>
            <p:cNvPr id="4" name="Oval 3"/>
            <p:cNvSpPr/>
            <p:nvPr/>
          </p:nvSpPr>
          <p:spPr>
            <a:xfrm>
              <a:off x="1782147" y="643811"/>
              <a:ext cx="7455159" cy="5784981"/>
            </a:xfrm>
            <a:prstGeom prst="ellipse">
              <a:avLst/>
            </a:prstGeom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11111fd</a:t>
              </a:r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817582" y="1166329"/>
              <a:ext cx="3405674" cy="1101012"/>
            </a:xfrm>
            <a:prstGeom prst="round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 rot="5400000">
              <a:off x="1366747" y="2990462"/>
              <a:ext cx="3405674" cy="1101012"/>
            </a:xfrm>
            <a:prstGeom prst="roundRect">
              <a:avLst/>
            </a:prstGeom>
            <a:noFill/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621912" y="1940764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64917" y="1961127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</a:t>
              </a:r>
              <a:endParaRPr lang="en-US" sz="1500"/>
            </a:p>
          </p:txBody>
        </p:sp>
        <p:sp>
          <p:nvSpPr>
            <p:cNvPr id="11" name="Oval 10"/>
            <p:cNvSpPr/>
            <p:nvPr/>
          </p:nvSpPr>
          <p:spPr>
            <a:xfrm>
              <a:off x="3163698" y="1940764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06703" y="1961127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2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621912" y="4789719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27593" y="4810082"/>
              <a:ext cx="4032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11</a:t>
              </a:r>
              <a:endParaRPr lang="en-US" sz="1500"/>
            </a:p>
          </p:txBody>
        </p:sp>
        <p:sp>
          <p:nvSpPr>
            <p:cNvPr id="15" name="Oval 14"/>
            <p:cNvSpPr/>
            <p:nvPr/>
          </p:nvSpPr>
          <p:spPr>
            <a:xfrm>
              <a:off x="3163698" y="4789719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69379" y="4810082"/>
              <a:ext cx="41906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12</a:t>
              </a:r>
              <a:endParaRPr lang="en-US" sz="1500"/>
            </a:p>
          </p:txBody>
        </p:sp>
        <p:sp>
          <p:nvSpPr>
            <p:cNvPr id="17" name="Oval 16"/>
            <p:cNvSpPr/>
            <p:nvPr/>
          </p:nvSpPr>
          <p:spPr>
            <a:xfrm>
              <a:off x="2621912" y="4274426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64917" y="4294789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9</a:t>
              </a:r>
              <a:endParaRPr lang="en-US" sz="1500"/>
            </a:p>
          </p:txBody>
        </p:sp>
        <p:sp>
          <p:nvSpPr>
            <p:cNvPr id="19" name="Oval 18"/>
            <p:cNvSpPr/>
            <p:nvPr/>
          </p:nvSpPr>
          <p:spPr>
            <a:xfrm>
              <a:off x="3163698" y="4274426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69379" y="4294789"/>
              <a:ext cx="43109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10</a:t>
              </a:r>
              <a:endParaRPr lang="en-US" sz="1500"/>
            </a:p>
          </p:txBody>
        </p:sp>
        <p:sp>
          <p:nvSpPr>
            <p:cNvPr id="21" name="Oval 20"/>
            <p:cNvSpPr/>
            <p:nvPr/>
          </p:nvSpPr>
          <p:spPr>
            <a:xfrm>
              <a:off x="2621912" y="2426052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64917" y="2446415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3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3163698" y="2426052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703" y="2446415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4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2621912" y="3759133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64917" y="3779496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7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3163698" y="3759133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06703" y="3779496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8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2621912" y="2923580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64917" y="2943943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5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3163698" y="2923580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06703" y="2943943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6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6767810" y="1290738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10815" y="1311101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</a:t>
              </a:r>
              <a:endParaRPr lang="en-US" sz="1500"/>
            </a:p>
          </p:txBody>
        </p:sp>
        <p:sp>
          <p:nvSpPr>
            <p:cNvPr id="37" name="Oval 36"/>
            <p:cNvSpPr/>
            <p:nvPr/>
          </p:nvSpPr>
          <p:spPr>
            <a:xfrm>
              <a:off x="6767810" y="1783556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0815" y="1803919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2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3897088" y="1290738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902769" y="1311101"/>
              <a:ext cx="4032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11</a:t>
              </a:r>
              <a:endParaRPr lang="en-US" sz="1500"/>
            </a:p>
          </p:txBody>
        </p:sp>
        <p:sp>
          <p:nvSpPr>
            <p:cNvPr id="41" name="Oval 40"/>
            <p:cNvSpPr/>
            <p:nvPr/>
          </p:nvSpPr>
          <p:spPr>
            <a:xfrm>
              <a:off x="3897088" y="1783556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93438" y="1803919"/>
              <a:ext cx="38369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12</a:t>
              </a:r>
              <a:endParaRPr lang="en-US" sz="1500"/>
            </a:p>
          </p:txBody>
        </p:sp>
        <p:sp>
          <p:nvSpPr>
            <p:cNvPr id="43" name="Oval 42"/>
            <p:cNvSpPr/>
            <p:nvPr/>
          </p:nvSpPr>
          <p:spPr>
            <a:xfrm>
              <a:off x="4421153" y="1290738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464158" y="1311101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9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4421153" y="1783556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26834" y="1803919"/>
              <a:ext cx="37854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10</a:t>
              </a:r>
              <a:endParaRPr lang="en-US" sz="1500"/>
            </a:p>
          </p:txBody>
        </p:sp>
        <p:sp>
          <p:nvSpPr>
            <p:cNvPr id="47" name="Oval 46"/>
            <p:cNvSpPr/>
            <p:nvPr/>
          </p:nvSpPr>
          <p:spPr>
            <a:xfrm>
              <a:off x="4945218" y="1270375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988223" y="1290738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7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4945218" y="1763193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988223" y="1783556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8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5681527" y="1270375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724532" y="1290738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5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5681527" y="1763193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724532" y="1783556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6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6227966" y="1264153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270971" y="1284516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3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6227966" y="1756971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70971" y="1777334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4</a:t>
              </a:r>
              <a:endParaRPr lang="en-US" sz="1500"/>
            </a:p>
          </p:txBody>
        </p:sp>
        <p:sp>
          <p:nvSpPr>
            <p:cNvPr id="67" name="Rounded Rectangle 66"/>
            <p:cNvSpPr/>
            <p:nvPr/>
          </p:nvSpPr>
          <p:spPr>
            <a:xfrm rot="5400000">
              <a:off x="6232865" y="2990462"/>
              <a:ext cx="3405674" cy="1101012"/>
            </a:xfrm>
            <a:prstGeom prst="roundRect">
              <a:avLst/>
            </a:prstGeom>
            <a:noFill/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7488030" y="3765457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531035" y="3785820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6</a:t>
              </a:r>
              <a:endParaRPr lang="en-US" sz="1500"/>
            </a:p>
          </p:txBody>
        </p:sp>
        <p:sp>
          <p:nvSpPr>
            <p:cNvPr id="70" name="Oval 69"/>
            <p:cNvSpPr/>
            <p:nvPr/>
          </p:nvSpPr>
          <p:spPr>
            <a:xfrm>
              <a:off x="8029816" y="3765457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072821" y="3785820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5</a:t>
              </a:r>
              <a:endParaRPr lang="en-US" sz="1500"/>
            </a:p>
          </p:txBody>
        </p:sp>
        <p:sp>
          <p:nvSpPr>
            <p:cNvPr id="72" name="Oval 71"/>
            <p:cNvSpPr/>
            <p:nvPr/>
          </p:nvSpPr>
          <p:spPr>
            <a:xfrm>
              <a:off x="7488030" y="2960912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31035" y="2981275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8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8029816" y="2960912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072821" y="2981275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7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7488030" y="2445619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493711" y="2465982"/>
              <a:ext cx="41229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10</a:t>
              </a:r>
              <a:endParaRPr lang="en-US" sz="1500"/>
            </a:p>
          </p:txBody>
        </p:sp>
        <p:sp>
          <p:nvSpPr>
            <p:cNvPr id="78" name="Oval 77"/>
            <p:cNvSpPr/>
            <p:nvPr/>
          </p:nvSpPr>
          <p:spPr>
            <a:xfrm>
              <a:off x="8029816" y="2445619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072821" y="2465982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9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7488030" y="4250745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531035" y="4271108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4</a:t>
              </a:r>
              <a:endParaRPr lang="en-US" sz="1500"/>
            </a:p>
          </p:txBody>
        </p:sp>
        <p:sp>
          <p:nvSpPr>
            <p:cNvPr id="82" name="Oval 81"/>
            <p:cNvSpPr/>
            <p:nvPr/>
          </p:nvSpPr>
          <p:spPr>
            <a:xfrm>
              <a:off x="8029816" y="4250745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072821" y="4271108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3</a:t>
              </a:r>
              <a:endParaRPr lang="en-US" sz="1500"/>
            </a:p>
          </p:txBody>
        </p:sp>
        <p:sp>
          <p:nvSpPr>
            <p:cNvPr id="84" name="Oval 83"/>
            <p:cNvSpPr/>
            <p:nvPr/>
          </p:nvSpPr>
          <p:spPr>
            <a:xfrm>
              <a:off x="7488030" y="1930326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503042" y="1950689"/>
              <a:ext cx="38797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12</a:t>
              </a:r>
              <a:endParaRPr lang="en-US" sz="1500"/>
            </a:p>
          </p:txBody>
        </p:sp>
        <p:sp>
          <p:nvSpPr>
            <p:cNvPr id="86" name="Oval 85"/>
            <p:cNvSpPr/>
            <p:nvPr/>
          </p:nvSpPr>
          <p:spPr>
            <a:xfrm>
              <a:off x="8029816" y="1930326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044828" y="1950689"/>
              <a:ext cx="38679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11</a:t>
              </a:r>
              <a:endParaRPr lang="en-US" sz="1500"/>
            </a:p>
          </p:txBody>
        </p:sp>
        <p:sp>
          <p:nvSpPr>
            <p:cNvPr id="88" name="Oval 87"/>
            <p:cNvSpPr/>
            <p:nvPr/>
          </p:nvSpPr>
          <p:spPr>
            <a:xfrm>
              <a:off x="7488030" y="4748273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531035" y="4768636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2</a:t>
              </a:r>
              <a:endParaRPr lang="en-US" sz="1500"/>
            </a:p>
          </p:txBody>
        </p:sp>
        <p:sp>
          <p:nvSpPr>
            <p:cNvPr id="90" name="Oval 89"/>
            <p:cNvSpPr/>
            <p:nvPr/>
          </p:nvSpPr>
          <p:spPr>
            <a:xfrm>
              <a:off x="8029816" y="4748273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072821" y="4768636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</a:t>
              </a:r>
              <a:endParaRPr lang="en-US" sz="1500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3820580" y="4823924"/>
              <a:ext cx="3405674" cy="1101012"/>
            </a:xfrm>
            <a:prstGeom prst="round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4988660" y="4920340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031665" y="4950034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6</a:t>
              </a:r>
              <a:endParaRPr lang="en-US" sz="1500"/>
            </a:p>
          </p:txBody>
        </p:sp>
        <p:sp>
          <p:nvSpPr>
            <p:cNvPr id="95" name="Oval 94"/>
            <p:cNvSpPr/>
            <p:nvPr/>
          </p:nvSpPr>
          <p:spPr>
            <a:xfrm>
              <a:off x="4988660" y="5480933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031665" y="5489507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5</a:t>
              </a:r>
              <a:endParaRPr lang="en-US" sz="1500"/>
            </a:p>
          </p:txBody>
        </p:sp>
        <p:sp>
          <p:nvSpPr>
            <p:cNvPr id="97" name="Oval 96"/>
            <p:cNvSpPr/>
            <p:nvPr/>
          </p:nvSpPr>
          <p:spPr>
            <a:xfrm>
              <a:off x="5722745" y="4914118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765750" y="4934481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8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5722745" y="5470552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765750" y="5492616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7</a:t>
              </a:r>
            </a:p>
          </p:txBody>
        </p:sp>
        <p:sp>
          <p:nvSpPr>
            <p:cNvPr id="101" name="Oval 100"/>
            <p:cNvSpPr/>
            <p:nvPr/>
          </p:nvSpPr>
          <p:spPr>
            <a:xfrm>
              <a:off x="6284134" y="4914118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280483" y="4943812"/>
              <a:ext cx="3825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10</a:t>
              </a:r>
              <a:endParaRPr lang="en-US" sz="1500"/>
            </a:p>
          </p:txBody>
        </p:sp>
        <p:sp>
          <p:nvSpPr>
            <p:cNvPr id="103" name="Oval 102"/>
            <p:cNvSpPr/>
            <p:nvPr/>
          </p:nvSpPr>
          <p:spPr>
            <a:xfrm>
              <a:off x="6284134" y="5473628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327139" y="5492616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9</a:t>
              </a:r>
            </a:p>
          </p:txBody>
        </p:sp>
        <p:sp>
          <p:nvSpPr>
            <p:cNvPr id="105" name="Oval 104"/>
            <p:cNvSpPr/>
            <p:nvPr/>
          </p:nvSpPr>
          <p:spPr>
            <a:xfrm>
              <a:off x="6770875" y="4921748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776556" y="4932780"/>
              <a:ext cx="4000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12</a:t>
              </a:r>
              <a:endParaRPr lang="en-US" sz="1500"/>
            </a:p>
          </p:txBody>
        </p:sp>
        <p:sp>
          <p:nvSpPr>
            <p:cNvPr id="107" name="Oval 106"/>
            <p:cNvSpPr/>
            <p:nvPr/>
          </p:nvSpPr>
          <p:spPr>
            <a:xfrm>
              <a:off x="6769035" y="5470550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767225" y="5500246"/>
              <a:ext cx="39152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11</a:t>
              </a:r>
              <a:endParaRPr lang="en-US" sz="1500"/>
            </a:p>
          </p:txBody>
        </p:sp>
        <p:sp>
          <p:nvSpPr>
            <p:cNvPr id="109" name="Oval 108"/>
            <p:cNvSpPr/>
            <p:nvPr/>
          </p:nvSpPr>
          <p:spPr>
            <a:xfrm>
              <a:off x="3902377" y="4927970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945382" y="4948333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2</a:t>
              </a:r>
              <a:endParaRPr lang="en-US" sz="1500"/>
            </a:p>
          </p:txBody>
        </p:sp>
        <p:sp>
          <p:nvSpPr>
            <p:cNvPr id="111" name="Oval 110"/>
            <p:cNvSpPr/>
            <p:nvPr/>
          </p:nvSpPr>
          <p:spPr>
            <a:xfrm>
              <a:off x="3902377" y="5476774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945382" y="5497137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</a:t>
              </a:r>
              <a:endParaRPr lang="en-US" sz="1500"/>
            </a:p>
          </p:txBody>
        </p:sp>
        <p:sp>
          <p:nvSpPr>
            <p:cNvPr id="113" name="Oval 112"/>
            <p:cNvSpPr/>
            <p:nvPr/>
          </p:nvSpPr>
          <p:spPr>
            <a:xfrm>
              <a:off x="4448816" y="4921748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491821" y="4942111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4</a:t>
              </a:r>
              <a:endParaRPr lang="en-US" sz="1500"/>
            </a:p>
          </p:txBody>
        </p:sp>
        <p:sp>
          <p:nvSpPr>
            <p:cNvPr id="115" name="Oval 114"/>
            <p:cNvSpPr/>
            <p:nvPr/>
          </p:nvSpPr>
          <p:spPr>
            <a:xfrm>
              <a:off x="4448816" y="5470552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491821" y="5490915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3</a:t>
              </a:r>
              <a:endParaRPr lang="en-US" sz="1500"/>
            </a:p>
          </p:txBody>
        </p:sp>
        <p:sp>
          <p:nvSpPr>
            <p:cNvPr id="2" name="Curved Down Arrow 1"/>
            <p:cNvSpPr/>
            <p:nvPr/>
          </p:nvSpPr>
          <p:spPr>
            <a:xfrm>
              <a:off x="4693415" y="2980778"/>
              <a:ext cx="1828800" cy="105827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178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5502</TotalTime>
  <Words>338</Words>
  <Application>Microsoft Office PowerPoint</Application>
  <PresentationFormat>Widescreen</PresentationFormat>
  <Paragraphs>266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46</cp:revision>
  <dcterms:created xsi:type="dcterms:W3CDTF">2025-06-17T09:55:02Z</dcterms:created>
  <dcterms:modified xsi:type="dcterms:W3CDTF">2025-06-30T13:02:37Z</dcterms:modified>
</cp:coreProperties>
</file>