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3" r:id="rId4"/>
    <p:sldId id="274" r:id="rId5"/>
    <p:sldId id="264" r:id="rId6"/>
    <p:sldId id="261" r:id="rId7"/>
    <p:sldId id="270" r:id="rId8"/>
    <p:sldId id="271" r:id="rId9"/>
    <p:sldId id="272" r:id="rId10"/>
    <p:sldId id="269" r:id="rId11"/>
    <p:sldId id="262" r:id="rId12"/>
    <p:sldId id="267" r:id="rId13"/>
    <p:sldId id="266" r:id="rId14"/>
    <p:sldId id="268" r:id="rId15"/>
    <p:sldId id="263" r:id="rId16"/>
    <p:sldId id="258" r:id="rId17"/>
    <p:sldId id="259"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E1DC31-86C0-46F4-9F98-25362DBC84E3}"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203188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1DC31-86C0-46F4-9F98-25362DBC84E3}"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368959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1DC31-86C0-46F4-9F98-25362DBC84E3}"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374958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1DC31-86C0-46F4-9F98-25362DBC84E3}"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269117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E1DC31-86C0-46F4-9F98-25362DBC84E3}"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113072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E1DC31-86C0-46F4-9F98-25362DBC84E3}"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125530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E1DC31-86C0-46F4-9F98-25362DBC84E3}" type="datetimeFigureOut">
              <a:rPr lang="en-US" smtClean="0"/>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54412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E1DC31-86C0-46F4-9F98-25362DBC84E3}" type="datetimeFigureOut">
              <a:rPr lang="en-US" smtClean="0"/>
              <a:t>10/22/2018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408234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1DC31-86C0-46F4-9F98-25362DBC84E3}" type="datetimeFigureOut">
              <a:rPr lang="en-US" smtClean="0"/>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307181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E1DC31-86C0-46F4-9F98-25362DBC84E3}"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88687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E1DC31-86C0-46F4-9F98-25362DBC84E3}"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32B0A-FCDD-4B41-AD24-9C1CC47B678A}" type="slidenum">
              <a:rPr lang="en-US" smtClean="0"/>
              <a:t>‹#›</a:t>
            </a:fld>
            <a:endParaRPr lang="en-US"/>
          </a:p>
        </p:txBody>
      </p:sp>
    </p:spTree>
    <p:extLst>
      <p:ext uri="{BB962C8B-B14F-4D97-AF65-F5344CB8AC3E}">
        <p14:creationId xmlns:p14="http://schemas.microsoft.com/office/powerpoint/2010/main" val="60021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1DC31-86C0-46F4-9F98-25362DBC84E3}" type="datetimeFigureOut">
              <a:rPr lang="en-US" smtClean="0"/>
              <a:t>10/22/2018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32B0A-FCDD-4B41-AD24-9C1CC47B678A}" type="slidenum">
              <a:rPr lang="en-US" smtClean="0"/>
              <a:t>‹#›</a:t>
            </a:fld>
            <a:endParaRPr lang="en-US"/>
          </a:p>
        </p:txBody>
      </p:sp>
    </p:spTree>
    <p:extLst>
      <p:ext uri="{BB962C8B-B14F-4D97-AF65-F5344CB8AC3E}">
        <p14:creationId xmlns:p14="http://schemas.microsoft.com/office/powerpoint/2010/main" val="106434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vision.stanford.edu/teaching/cs131_fall1314_nope/lectures/SIFT_paper.pdf?fbclid=IwAR2NvWacqfU047xiaY_AVBThCD0l554u9i7uxQL9cXQmNWkQyN-YsoT6A74" TargetMode="External"/><Relationship Id="rId2" Type="http://schemas.openxmlformats.org/officeDocument/2006/relationships/hyperlink" Target="https://www.ijsr.net/archive/v3i6/MDIwMTQ0NjQ=.pdf?fbclid=IwAR284-oFHl4W1RFIKuKxRnU5HM8C9TErPdWSV_Bc1QdPIAO6WboDPJ4c60o" TargetMode="External"/><Relationship Id="rId1" Type="http://schemas.openxmlformats.org/officeDocument/2006/relationships/slideLayout" Target="../slideLayouts/slideLayout2.xml"/><Relationship Id="rId5" Type="http://schemas.openxmlformats.org/officeDocument/2006/relationships/hyperlink" Target="https://www.cse.wustl.edu/~furukawa/cse559a/2016_fall/project1/?fbclid=IwAR0f_NRN4VyN_6536qOOC0vUQiuOgg6AP99LZHxIa44eJB3DipQ4KY1pzdM" TargetMode="External"/><Relationship Id="rId4" Type="http://schemas.openxmlformats.org/officeDocument/2006/relationships/hyperlink" Target="http://www.cs.jhu.edu/~hager/Public/teaching/cs461/ObjectRecognition.pdf?fbclid=IwAR0C0PZlRLw2SqL59qa9Z7kter6kqBm70kwmhoUYCg4bWg0xKvfemzELWW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93523"/>
          </a:xfrm>
        </p:spPr>
        <p:txBody>
          <a:bodyPr>
            <a:normAutofit fontScale="90000"/>
          </a:bodyPr>
          <a:lstStyle/>
          <a:p>
            <a:r>
              <a:rPr lang="en-US" dirty="0" err="1" smtClean="0"/>
              <a:t>Bài</a:t>
            </a:r>
            <a:r>
              <a:rPr lang="en-US" dirty="0" smtClean="0"/>
              <a:t> </a:t>
            </a:r>
            <a:r>
              <a:rPr lang="en-US" dirty="0" err="1" smtClean="0"/>
              <a:t>tập</a:t>
            </a:r>
            <a:r>
              <a:rPr lang="en-US" dirty="0" smtClean="0"/>
              <a:t> </a:t>
            </a:r>
            <a:r>
              <a:rPr lang="en-US" dirty="0" err="1" smtClean="0"/>
              <a:t>lớn</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endParaRPr lang="en-US" dirty="0"/>
          </a:p>
        </p:txBody>
      </p:sp>
      <p:sp>
        <p:nvSpPr>
          <p:cNvPr id="3" name="Subtitle 2"/>
          <p:cNvSpPr>
            <a:spLocks noGrp="1"/>
          </p:cNvSpPr>
          <p:nvPr>
            <p:ph type="subTitle" idx="1"/>
          </p:nvPr>
        </p:nvSpPr>
        <p:spPr>
          <a:xfrm>
            <a:off x="1654628" y="2847703"/>
            <a:ext cx="9013371" cy="2410097"/>
          </a:xfrm>
        </p:spPr>
        <p:txBody>
          <a:bodyPr/>
          <a:lstStyle/>
          <a:p>
            <a:pPr algn="l"/>
            <a:r>
              <a:rPr lang="en-US" dirty="0" err="1" smtClean="0"/>
              <a:t>Đề</a:t>
            </a:r>
            <a:r>
              <a:rPr lang="en-US" dirty="0" smtClean="0"/>
              <a:t> </a:t>
            </a:r>
            <a:r>
              <a:rPr lang="en-US" dirty="0" err="1" smtClean="0"/>
              <a:t>tài:Nhận</a:t>
            </a:r>
            <a:r>
              <a:rPr lang="en-US" dirty="0" smtClean="0"/>
              <a:t> </a:t>
            </a:r>
            <a:r>
              <a:rPr lang="en-US" dirty="0" err="1" smtClean="0"/>
              <a:t>diện</a:t>
            </a:r>
            <a:r>
              <a:rPr lang="en-US" dirty="0" smtClean="0"/>
              <a:t> </a:t>
            </a:r>
            <a:r>
              <a:rPr lang="en-US" dirty="0" err="1" smtClean="0"/>
              <a:t>loại</a:t>
            </a:r>
            <a:r>
              <a:rPr lang="en-US" dirty="0" smtClean="0"/>
              <a:t> </a:t>
            </a:r>
            <a:r>
              <a:rPr lang="en-US" dirty="0" err="1" smtClean="0"/>
              <a:t>mệnh</a:t>
            </a:r>
            <a:r>
              <a:rPr lang="en-US" dirty="0" smtClean="0"/>
              <a:t> </a:t>
            </a:r>
            <a:r>
              <a:rPr lang="en-US" dirty="0" err="1" smtClean="0"/>
              <a:t>giá</a:t>
            </a:r>
            <a:r>
              <a:rPr lang="en-US" dirty="0" smtClean="0"/>
              <a:t> </a:t>
            </a:r>
            <a:r>
              <a:rPr lang="en-US" dirty="0" err="1" smtClean="0"/>
              <a:t>tiền</a:t>
            </a:r>
            <a:r>
              <a:rPr lang="en-US" dirty="0" smtClean="0"/>
              <a:t> (</a:t>
            </a:r>
            <a:r>
              <a:rPr lang="en-US" dirty="0" err="1" smtClean="0"/>
              <a:t>Việt</a:t>
            </a:r>
            <a:r>
              <a:rPr lang="en-US" dirty="0" smtClean="0"/>
              <a:t> Nam </a:t>
            </a:r>
            <a:r>
              <a:rPr lang="en-US" dirty="0" err="1" smtClean="0"/>
              <a:t>Đồng</a:t>
            </a:r>
            <a:r>
              <a:rPr lang="en-US" dirty="0" smtClean="0"/>
              <a:t>) qua </a:t>
            </a:r>
            <a:r>
              <a:rPr lang="en-US" dirty="0" err="1" smtClean="0"/>
              <a:t>ảnh</a:t>
            </a:r>
            <a:r>
              <a:rPr lang="en-US" dirty="0" smtClean="0"/>
              <a:t>/video </a:t>
            </a:r>
            <a:r>
              <a:rPr lang="en-US" dirty="0" err="1" smtClean="0"/>
              <a:t>sử</a:t>
            </a:r>
            <a:r>
              <a:rPr lang="en-US" dirty="0" smtClean="0"/>
              <a:t> </a:t>
            </a:r>
            <a:r>
              <a:rPr lang="en-US" dirty="0" err="1" smtClean="0"/>
              <a:t>dụng</a:t>
            </a:r>
            <a:r>
              <a:rPr lang="en-US" dirty="0" smtClean="0"/>
              <a:t> </a:t>
            </a:r>
            <a:r>
              <a:rPr lang="en-US" dirty="0" err="1" smtClean="0"/>
              <a:t>Thị</a:t>
            </a:r>
            <a:r>
              <a:rPr lang="en-US" dirty="0" smtClean="0"/>
              <a:t> </a:t>
            </a:r>
            <a:r>
              <a:rPr lang="en-US" dirty="0" err="1" smtClean="0"/>
              <a:t>Giác</a:t>
            </a:r>
            <a:r>
              <a:rPr lang="en-US" dirty="0" smtClean="0"/>
              <a:t> </a:t>
            </a:r>
            <a:r>
              <a:rPr lang="en-US" dirty="0" err="1" smtClean="0"/>
              <a:t>Máy</a:t>
            </a:r>
            <a:r>
              <a:rPr lang="en-US" dirty="0" smtClean="0"/>
              <a:t> </a:t>
            </a:r>
            <a:r>
              <a:rPr lang="en-US" dirty="0" err="1" smtClean="0"/>
              <a:t>Tính</a:t>
            </a:r>
            <a:r>
              <a:rPr lang="en-US" dirty="0" smtClean="0"/>
              <a:t>.</a:t>
            </a:r>
          </a:p>
          <a:p>
            <a:pPr algn="l"/>
            <a:endParaRPr lang="en-US" dirty="0"/>
          </a:p>
        </p:txBody>
      </p:sp>
    </p:spTree>
    <p:extLst>
      <p:ext uri="{BB962C8B-B14F-4D97-AF65-F5344CB8AC3E}">
        <p14:creationId xmlns:p14="http://schemas.microsoft.com/office/powerpoint/2010/main" val="374750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a:t>
            </a:r>
            <a:endParaRPr lang="en-US" dirty="0"/>
          </a:p>
        </p:txBody>
      </p:sp>
      <p:sp>
        <p:nvSpPr>
          <p:cNvPr id="3" name="Content Placeholder 2"/>
          <p:cNvSpPr>
            <a:spLocks noGrp="1"/>
          </p:cNvSpPr>
          <p:nvPr>
            <p:ph idx="1"/>
          </p:nvPr>
        </p:nvSpPr>
        <p:spPr>
          <a:xfrm>
            <a:off x="838200" y="1825625"/>
            <a:ext cx="5723965" cy="4351338"/>
          </a:xfrm>
        </p:spPr>
        <p:txBody>
          <a:bodyPr>
            <a:normAutofit/>
          </a:bodyPr>
          <a:lstStyle/>
          <a:p>
            <a:r>
              <a:rPr lang="en-US" sz="2400" dirty="0" smtClean="0"/>
              <a:t>Scale-Invariant Feature Transform</a:t>
            </a:r>
          </a:p>
          <a:p>
            <a:pPr marL="0" indent="0">
              <a:buNone/>
            </a:pPr>
            <a:r>
              <a:rPr lang="en-US" sz="2400" dirty="0" smtClean="0"/>
              <a:t>1, Scale-Invariant:</a:t>
            </a:r>
          </a:p>
          <a:p>
            <a:pPr marL="0" indent="0">
              <a:buNone/>
            </a:pPr>
            <a:r>
              <a:rPr lang="en-US" sz="2400" dirty="0"/>
              <a:t> </a:t>
            </a:r>
            <a:r>
              <a:rPr lang="en-US" sz="2400" dirty="0" smtClean="0"/>
              <a:t>   Đ</a:t>
            </a:r>
            <a:r>
              <a:rPr lang="vi-VN" sz="2400" dirty="0" smtClean="0"/>
              <a:t>ưa </a:t>
            </a:r>
            <a:r>
              <a:rPr lang="vi-VN" sz="2400" dirty="0"/>
              <a:t>ra các kết quả ổn định với những scale của ảnh khác nhau</a:t>
            </a:r>
            <a:endParaRPr lang="en-US" sz="2400" dirty="0"/>
          </a:p>
          <a:p>
            <a:pPr marL="0" indent="0">
              <a:buNone/>
            </a:pPr>
            <a:endParaRPr lang="en-US" sz="2400" dirty="0" smtClean="0"/>
          </a:p>
          <a:p>
            <a:pPr marL="0" indent="0">
              <a:buNone/>
            </a:pPr>
            <a:r>
              <a:rPr lang="en-US" sz="2400" dirty="0" smtClean="0"/>
              <a:t>2, Rotation-invariant:</a:t>
            </a:r>
          </a:p>
          <a:p>
            <a:pPr marL="0" indent="0">
              <a:buNone/>
            </a:pPr>
            <a:r>
              <a:rPr lang="en-US" sz="2400" dirty="0" smtClean="0"/>
              <a:t>   </a:t>
            </a:r>
            <a:r>
              <a:rPr lang="en-US" sz="2400" dirty="0" err="1" smtClean="0"/>
              <a:t>Nói</a:t>
            </a:r>
            <a:r>
              <a:rPr lang="en-US" sz="2400" dirty="0" smtClean="0"/>
              <a:t> </a:t>
            </a:r>
            <a:r>
              <a:rPr lang="en-US" sz="2400" dirty="0" err="1" smtClean="0"/>
              <a:t>về</a:t>
            </a:r>
            <a:r>
              <a:rPr lang="en-US" sz="2400" dirty="0" smtClean="0"/>
              <a:t> </a:t>
            </a:r>
            <a:r>
              <a:rPr lang="en-US" sz="2400" dirty="0" err="1" smtClean="0"/>
              <a:t>độ</a:t>
            </a:r>
            <a:r>
              <a:rPr lang="en-US" sz="2400" dirty="0" smtClean="0"/>
              <a:t> </a:t>
            </a:r>
            <a:r>
              <a:rPr lang="en-US" sz="2400" dirty="0" err="1" smtClean="0"/>
              <a:t>lệch</a:t>
            </a:r>
            <a:r>
              <a:rPr lang="en-US" sz="2400" dirty="0" smtClean="0"/>
              <a:t> </a:t>
            </a:r>
            <a:r>
              <a:rPr lang="en-US" sz="2400" dirty="0" err="1" smtClean="0"/>
              <a:t>các</a:t>
            </a:r>
            <a:r>
              <a:rPr lang="en-US" sz="2400" dirty="0" smtClean="0"/>
              <a:t> </a:t>
            </a:r>
            <a:r>
              <a:rPr lang="en-US" sz="2400" dirty="0" err="1" smtClean="0"/>
              <a:t>ảnh</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95" y="1957912"/>
            <a:ext cx="4141742" cy="4086763"/>
          </a:xfrm>
          <a:prstGeom prst="rect">
            <a:avLst/>
          </a:prstGeom>
        </p:spPr>
      </p:pic>
    </p:spTree>
    <p:extLst>
      <p:ext uri="{BB962C8B-B14F-4D97-AF65-F5344CB8AC3E}">
        <p14:creationId xmlns:p14="http://schemas.microsoft.com/office/powerpoint/2010/main" val="178208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4 </a:t>
            </a:r>
            <a:r>
              <a:rPr lang="en-US" dirty="0" err="1" smtClean="0"/>
              <a:t>giai</a:t>
            </a:r>
            <a:r>
              <a:rPr lang="en-US" dirty="0" smtClean="0"/>
              <a:t> </a:t>
            </a:r>
            <a:r>
              <a:rPr lang="en-US" dirty="0" err="1" smtClean="0"/>
              <a:t>đoạn</a:t>
            </a:r>
            <a:r>
              <a:rPr lang="en-US" dirty="0" smtClean="0"/>
              <a:t> </a:t>
            </a:r>
            <a:r>
              <a:rPr lang="en-US" dirty="0" err="1" smtClean="0"/>
              <a:t>chính</a:t>
            </a:r>
            <a:endParaRPr lang="en-US" dirty="0"/>
          </a:p>
        </p:txBody>
      </p:sp>
      <p:sp>
        <p:nvSpPr>
          <p:cNvPr id="3" name="Content Placeholder 2"/>
          <p:cNvSpPr>
            <a:spLocks noGrp="1"/>
          </p:cNvSpPr>
          <p:nvPr>
            <p:ph idx="1"/>
          </p:nvPr>
        </p:nvSpPr>
        <p:spPr>
          <a:xfrm>
            <a:off x="960120" y="1690688"/>
            <a:ext cx="6921137" cy="4351338"/>
          </a:xfrm>
        </p:spPr>
        <p:txBody>
          <a:bodyPr/>
          <a:lstStyle/>
          <a:p>
            <a:pPr marL="0" indent="0">
              <a:buNone/>
            </a:pPr>
            <a:r>
              <a:rPr lang="en-US" sz="2000" dirty="0" smtClean="0"/>
              <a:t>1, Scale-space extrema detection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361" y="2208949"/>
            <a:ext cx="6252404" cy="4339898"/>
          </a:xfrm>
          <a:prstGeom prst="rect">
            <a:avLst/>
          </a:prstGeom>
        </p:spPr>
      </p:pic>
      <p:sp>
        <p:nvSpPr>
          <p:cNvPr id="7" name="TextBox 6"/>
          <p:cNvSpPr txBox="1"/>
          <p:nvPr/>
        </p:nvSpPr>
        <p:spPr>
          <a:xfrm>
            <a:off x="6964765" y="2690948"/>
            <a:ext cx="4536077" cy="2862322"/>
          </a:xfrm>
          <a:prstGeom prst="rect">
            <a:avLst/>
          </a:prstGeom>
          <a:noFill/>
        </p:spPr>
        <p:txBody>
          <a:bodyPr wrap="square" rtlCol="0">
            <a:spAutoFit/>
          </a:bodyPr>
          <a:lstStyle/>
          <a:p>
            <a:r>
              <a:rPr lang="en-US" dirty="0"/>
              <a:t>i</a:t>
            </a:r>
            <a:r>
              <a:rPr lang="en-US" dirty="0" smtClean="0"/>
              <a:t>, </a:t>
            </a:r>
            <a:r>
              <a:rPr lang="vi-VN" dirty="0" smtClean="0"/>
              <a:t>DoG (Difference of Gaussians) trên từng pixel bằng cách lấy diff của Gaussian Blur với 2 \sigma khác nhau. </a:t>
            </a:r>
            <a:endParaRPr lang="en-US" dirty="0" smtClean="0"/>
          </a:p>
          <a:p>
            <a:r>
              <a:rPr lang="en-US" dirty="0" smtClean="0"/>
              <a:t>ii, </a:t>
            </a:r>
            <a:r>
              <a:rPr lang="vi-VN" dirty="0" smtClean="0"/>
              <a:t>Sau khi tính được DoG của toàn ảnh, xét trên từng pixel so sánh với 8 neighbors và 9 pixels tương ứng của scale ảnh ngay trên và 9 pixels tương ứng ở scale dưới, nếu pixel đó là local extrema (lớn nhất) thì nó sẽ được coi như là 1 keypoint ở scale đó. (potiental keypoint).</a:t>
            </a:r>
            <a:endParaRPr lang="en-US" dirty="0"/>
          </a:p>
        </p:txBody>
      </p:sp>
    </p:spTree>
    <p:extLst>
      <p:ext uri="{BB962C8B-B14F-4D97-AF65-F5344CB8AC3E}">
        <p14:creationId xmlns:p14="http://schemas.microsoft.com/office/powerpoint/2010/main" val="252555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4 </a:t>
            </a:r>
            <a:r>
              <a:rPr lang="en-US" dirty="0" err="1" smtClean="0"/>
              <a:t>giai</a:t>
            </a:r>
            <a:r>
              <a:rPr lang="en-US" dirty="0" smtClean="0"/>
              <a:t> </a:t>
            </a:r>
            <a:r>
              <a:rPr lang="en-US" dirty="0" err="1" smtClean="0"/>
              <a:t>đoạn</a:t>
            </a:r>
            <a:r>
              <a:rPr lang="en-US" dirty="0" smtClean="0"/>
              <a:t> </a:t>
            </a:r>
            <a:r>
              <a:rPr lang="en-US" dirty="0" err="1" smtClean="0"/>
              <a:t>chính</a:t>
            </a:r>
            <a:endParaRPr lang="en-US" dirty="0"/>
          </a:p>
        </p:txBody>
      </p:sp>
      <p:sp>
        <p:nvSpPr>
          <p:cNvPr id="3" name="Content Placeholder 2"/>
          <p:cNvSpPr>
            <a:spLocks noGrp="1"/>
          </p:cNvSpPr>
          <p:nvPr>
            <p:ph idx="1"/>
          </p:nvPr>
        </p:nvSpPr>
        <p:spPr>
          <a:xfrm>
            <a:off x="960120" y="1690688"/>
            <a:ext cx="10515600" cy="4351338"/>
          </a:xfrm>
        </p:spPr>
        <p:txBody>
          <a:bodyPr/>
          <a:lstStyle/>
          <a:p>
            <a:pPr marL="0" indent="0">
              <a:buNone/>
            </a:pPr>
            <a:r>
              <a:rPr lang="en-US" sz="2000" dirty="0"/>
              <a:t>2</a:t>
            </a:r>
            <a:r>
              <a:rPr lang="en-US" sz="2000" dirty="0" smtClean="0"/>
              <a:t>, </a:t>
            </a:r>
            <a:r>
              <a:rPr lang="en-US" sz="2000" dirty="0" err="1" smtClean="0"/>
              <a:t>Keypoint</a:t>
            </a:r>
            <a:r>
              <a:rPr lang="en-US" sz="2000" dirty="0" smtClean="0"/>
              <a:t> localization</a:t>
            </a:r>
          </a:p>
        </p:txBody>
      </p:sp>
    </p:spTree>
    <p:extLst>
      <p:ext uri="{BB962C8B-B14F-4D97-AF65-F5344CB8AC3E}">
        <p14:creationId xmlns:p14="http://schemas.microsoft.com/office/powerpoint/2010/main" val="11791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4 </a:t>
            </a:r>
            <a:r>
              <a:rPr lang="en-US" dirty="0" err="1" smtClean="0"/>
              <a:t>giai</a:t>
            </a:r>
            <a:r>
              <a:rPr lang="en-US" dirty="0" smtClean="0"/>
              <a:t> </a:t>
            </a:r>
            <a:r>
              <a:rPr lang="en-US" dirty="0" err="1" smtClean="0"/>
              <a:t>đoạn</a:t>
            </a:r>
            <a:r>
              <a:rPr lang="en-US" dirty="0" smtClean="0"/>
              <a:t> </a:t>
            </a:r>
            <a:r>
              <a:rPr lang="en-US" dirty="0" err="1" smtClean="0"/>
              <a:t>chính</a:t>
            </a:r>
            <a:endParaRPr lang="en-US" dirty="0"/>
          </a:p>
        </p:txBody>
      </p:sp>
      <p:sp>
        <p:nvSpPr>
          <p:cNvPr id="3" name="Content Placeholder 2"/>
          <p:cNvSpPr>
            <a:spLocks noGrp="1"/>
          </p:cNvSpPr>
          <p:nvPr>
            <p:ph idx="1"/>
          </p:nvPr>
        </p:nvSpPr>
        <p:spPr>
          <a:xfrm>
            <a:off x="960120" y="1690688"/>
            <a:ext cx="10515600" cy="4351338"/>
          </a:xfrm>
        </p:spPr>
        <p:txBody>
          <a:bodyPr/>
          <a:lstStyle/>
          <a:p>
            <a:pPr marL="0" indent="0">
              <a:buNone/>
            </a:pPr>
            <a:r>
              <a:rPr lang="en-US" sz="2000" b="1" dirty="0" smtClean="0"/>
              <a:t>3, </a:t>
            </a:r>
            <a:r>
              <a:rPr lang="en-US" sz="2000" b="1" dirty="0" smtClean="0"/>
              <a:t>Orientation assignment</a:t>
            </a:r>
          </a:p>
          <a:p>
            <a:pPr marL="0" indent="0">
              <a:buNone/>
            </a:pPr>
            <a:endParaRPr lang="en-US" sz="2000" b="1" dirty="0" smtClean="0"/>
          </a:p>
          <a:p>
            <a:pPr marL="0" indent="0">
              <a:buNone/>
            </a:pPr>
            <a:endParaRPr lang="en-US" sz="2000" b="1" dirty="0" smtClean="0"/>
          </a:p>
        </p:txBody>
      </p:sp>
    </p:spTree>
    <p:extLst>
      <p:ext uri="{BB962C8B-B14F-4D97-AF65-F5344CB8AC3E}">
        <p14:creationId xmlns:p14="http://schemas.microsoft.com/office/powerpoint/2010/main" val="54290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4 </a:t>
            </a:r>
            <a:r>
              <a:rPr lang="en-US" dirty="0" err="1" smtClean="0"/>
              <a:t>giai</a:t>
            </a:r>
            <a:r>
              <a:rPr lang="en-US" dirty="0" smtClean="0"/>
              <a:t> </a:t>
            </a:r>
            <a:r>
              <a:rPr lang="en-US" dirty="0" err="1" smtClean="0"/>
              <a:t>đoạn</a:t>
            </a:r>
            <a:r>
              <a:rPr lang="en-US" dirty="0" smtClean="0"/>
              <a:t> </a:t>
            </a:r>
            <a:r>
              <a:rPr lang="en-US" dirty="0" err="1" smtClean="0"/>
              <a:t>chính</a:t>
            </a:r>
            <a:endParaRPr lang="en-US" dirty="0"/>
          </a:p>
        </p:txBody>
      </p:sp>
      <p:sp>
        <p:nvSpPr>
          <p:cNvPr id="3" name="Content Placeholder 2"/>
          <p:cNvSpPr>
            <a:spLocks noGrp="1"/>
          </p:cNvSpPr>
          <p:nvPr>
            <p:ph idx="1"/>
          </p:nvPr>
        </p:nvSpPr>
        <p:spPr>
          <a:xfrm>
            <a:off x="960120" y="1690688"/>
            <a:ext cx="10515600" cy="4351338"/>
          </a:xfrm>
        </p:spPr>
        <p:txBody>
          <a:bodyPr/>
          <a:lstStyle/>
          <a:p>
            <a:pPr marL="0" indent="0">
              <a:buNone/>
            </a:pPr>
            <a:r>
              <a:rPr lang="en-US" sz="2000" b="1" dirty="0" smtClean="0"/>
              <a:t>4, </a:t>
            </a:r>
            <a:r>
              <a:rPr lang="en-US" sz="2000" b="1" dirty="0" err="1" smtClean="0"/>
              <a:t>Keypoint</a:t>
            </a:r>
            <a:r>
              <a:rPr lang="en-US" sz="2000" b="1" dirty="0" smtClean="0"/>
              <a:t> descriptor</a:t>
            </a:r>
            <a:endParaRPr lang="en-US" sz="2000" dirty="0" smtClean="0"/>
          </a:p>
          <a:p>
            <a:pPr marL="0" indent="0">
              <a:buNone/>
            </a:pPr>
            <a:endParaRPr lang="en-US" sz="2000" b="1" dirty="0" smtClean="0"/>
          </a:p>
          <a:p>
            <a:pPr marL="0" indent="0">
              <a:buNone/>
            </a:pPr>
            <a:endParaRPr lang="en-US" sz="2000" b="1" dirty="0" smtClean="0"/>
          </a:p>
          <a:p>
            <a:pPr marL="0" indent="0">
              <a:buNone/>
            </a:pPr>
            <a:endParaRPr lang="en-US" sz="2000" b="1" dirty="0" smtClean="0"/>
          </a:p>
        </p:txBody>
      </p:sp>
    </p:spTree>
    <p:extLst>
      <p:ext uri="{BB962C8B-B14F-4D97-AF65-F5344CB8AC3E}">
        <p14:creationId xmlns:p14="http://schemas.microsoft.com/office/powerpoint/2010/main" val="257371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a:t>
            </a:r>
            <a:endParaRPr lang="en-US" dirty="0"/>
          </a:p>
        </p:txBody>
      </p:sp>
      <p:sp>
        <p:nvSpPr>
          <p:cNvPr id="3" name="Content Placeholder 2"/>
          <p:cNvSpPr>
            <a:spLocks noGrp="1"/>
          </p:cNvSpPr>
          <p:nvPr>
            <p:ph idx="1"/>
          </p:nvPr>
        </p:nvSpPr>
        <p:spPr/>
        <p:txBody>
          <a:bodyPr/>
          <a:lstStyle/>
          <a:p>
            <a:r>
              <a:rPr lang="en-US" b="1" dirty="0" smtClean="0"/>
              <a:t>Scale-Invariant Feature Transform</a:t>
            </a:r>
          </a:p>
          <a:p>
            <a:endParaRPr lang="en-US" dirty="0"/>
          </a:p>
        </p:txBody>
      </p:sp>
    </p:spTree>
    <p:extLst>
      <p:ext uri="{BB962C8B-B14F-4D97-AF65-F5344CB8AC3E}">
        <p14:creationId xmlns:p14="http://schemas.microsoft.com/office/powerpoint/2010/main" val="184466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vi-VN" dirty="0" smtClean="0"/>
              <a:t>Bằng việc sử dụng kiến thức có được trong bộ môn Thị Giác Máy Tính và Học Máy, để hiểu sâu hơn và nắm rõ kiến thức học được, cũng như đưa vào áp dụng bài toán thực tế</a:t>
            </a:r>
            <a:endParaRPr lang="en-US" dirty="0"/>
          </a:p>
        </p:txBody>
      </p:sp>
    </p:spTree>
    <p:extLst>
      <p:ext uri="{BB962C8B-B14F-4D97-AF65-F5344CB8AC3E}">
        <p14:creationId xmlns:p14="http://schemas.microsoft.com/office/powerpoint/2010/main" val="128103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3172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r>
              <a:rPr lang="en-US" dirty="0" smtClean="0">
                <a:hlinkClick r:id="rId2"/>
              </a:rPr>
              <a:t>Image Based Object Recognition from a Database </a:t>
            </a:r>
            <a:endParaRPr lang="en-US" dirty="0" smtClean="0"/>
          </a:p>
          <a:p>
            <a:r>
              <a:rPr lang="en-US" dirty="0">
                <a:hlinkClick r:id="rId3"/>
              </a:rPr>
              <a:t>Distinctive Image </a:t>
            </a:r>
            <a:r>
              <a:rPr lang="en-US" dirty="0" smtClean="0">
                <a:hlinkClick r:id="rId3"/>
              </a:rPr>
              <a:t>Features from </a:t>
            </a:r>
            <a:r>
              <a:rPr lang="en-US" dirty="0">
                <a:hlinkClick r:id="rId3"/>
              </a:rPr>
              <a:t>Scale-Invariant </a:t>
            </a:r>
            <a:r>
              <a:rPr lang="en-US" dirty="0" err="1" smtClean="0">
                <a:hlinkClick r:id="rId3"/>
              </a:rPr>
              <a:t>Keypoints</a:t>
            </a:r>
            <a:endParaRPr lang="en-US" dirty="0" smtClean="0"/>
          </a:p>
          <a:p>
            <a:r>
              <a:rPr lang="en-US" dirty="0" smtClean="0">
                <a:hlinkClick r:id="rId4"/>
              </a:rPr>
              <a:t>Object Recognition Techniques</a:t>
            </a:r>
            <a:endParaRPr lang="en-US" dirty="0" smtClean="0"/>
          </a:p>
          <a:p>
            <a:r>
              <a:rPr lang="en-US" dirty="0" smtClean="0">
                <a:hlinkClick r:id="rId5"/>
              </a:rPr>
              <a:t>Feature Detection and Matching</a:t>
            </a:r>
            <a:endParaRPr lang="en-US" dirty="0" smtClean="0"/>
          </a:p>
          <a:p>
            <a:endParaRPr lang="en-US" dirty="0"/>
          </a:p>
          <a:p>
            <a:endParaRPr lang="en-US" dirty="0" smtClean="0"/>
          </a:p>
        </p:txBody>
      </p:sp>
    </p:spTree>
    <p:extLst>
      <p:ext uri="{BB962C8B-B14F-4D97-AF65-F5344CB8AC3E}">
        <p14:creationId xmlns:p14="http://schemas.microsoft.com/office/powerpoint/2010/main" val="425978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bài</a:t>
            </a:r>
            <a:r>
              <a:rPr lang="en-US" dirty="0" smtClean="0"/>
              <a:t> </a:t>
            </a:r>
            <a:r>
              <a:rPr lang="en-US" dirty="0" err="1" smtClean="0"/>
              <a:t>toán</a:t>
            </a:r>
            <a:r>
              <a:rPr lang="en-US" dirty="0"/>
              <a:t>:</a:t>
            </a:r>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về</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thuần</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8044999" y="2364558"/>
            <a:ext cx="4311468" cy="323360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161009" y="2881948"/>
            <a:ext cx="3765732" cy="28242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459081" y="3428183"/>
            <a:ext cx="3095897" cy="2321923"/>
          </a:xfrm>
          <a:prstGeom prst="rect">
            <a:avLst/>
          </a:prstGeom>
        </p:spPr>
      </p:pic>
    </p:spTree>
    <p:extLst>
      <p:ext uri="{BB962C8B-B14F-4D97-AF65-F5344CB8AC3E}">
        <p14:creationId xmlns:p14="http://schemas.microsoft.com/office/powerpoint/2010/main" val="345141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tờ</a:t>
            </a:r>
            <a:r>
              <a:rPr lang="en-US" dirty="0" smtClean="0"/>
              <a:t> </a:t>
            </a:r>
            <a:r>
              <a:rPr lang="en-US" dirty="0" err="1" smtClean="0"/>
              <a:t>tiền</a:t>
            </a:r>
            <a:r>
              <a:rPr lang="en-US" dirty="0" smtClean="0"/>
              <a:t> </a:t>
            </a:r>
            <a:r>
              <a:rPr lang="en-US" dirty="0" err="1" smtClean="0"/>
              <a:t>có</a:t>
            </a:r>
            <a:r>
              <a:rPr lang="en-US" dirty="0" smtClean="0"/>
              <a:t> </a:t>
            </a:r>
            <a:r>
              <a:rPr lang="en-US" dirty="0" err="1" smtClean="0"/>
              <a:t>độ</a:t>
            </a:r>
            <a:r>
              <a:rPr lang="en-US" dirty="0" smtClean="0"/>
              <a:t> </a:t>
            </a:r>
            <a:r>
              <a:rPr lang="en-US" dirty="0" err="1" smtClean="0"/>
              <a:t>xoay</a:t>
            </a:r>
            <a:r>
              <a:rPr lang="en-US" dirty="0" smtClean="0"/>
              <a:t> </a:t>
            </a:r>
            <a:r>
              <a:rPr lang="en-US" dirty="0" err="1" smtClean="0"/>
              <a:t>khác</a:t>
            </a:r>
            <a:r>
              <a:rPr lang="en-US" dirty="0" smtClean="0"/>
              <a:t> </a:t>
            </a:r>
            <a:r>
              <a:rPr lang="en-US" dirty="0" err="1" smtClean="0"/>
              <a:t>nhau</a:t>
            </a:r>
            <a:endParaRPr lang="en-US" dirty="0"/>
          </a:p>
          <a:p>
            <a:r>
              <a:rPr lang="en-US" dirty="0" err="1" smtClean="0"/>
              <a:t>Các</a:t>
            </a:r>
            <a:r>
              <a:rPr lang="en-US" dirty="0" smtClean="0"/>
              <a:t> </a:t>
            </a:r>
            <a:r>
              <a:rPr lang="en-US" dirty="0" err="1" smtClean="0"/>
              <a:t>tờ</a:t>
            </a:r>
            <a:r>
              <a:rPr lang="en-US" dirty="0" smtClean="0"/>
              <a:t> </a:t>
            </a:r>
            <a:r>
              <a:rPr lang="en-US" dirty="0" err="1" smtClean="0"/>
              <a:t>tiền</a:t>
            </a:r>
            <a:r>
              <a:rPr lang="en-US" dirty="0" smtClean="0"/>
              <a:t> </a:t>
            </a:r>
            <a:r>
              <a:rPr lang="en-US" dirty="0" err="1" smtClean="0"/>
              <a:t>có</a:t>
            </a:r>
            <a:r>
              <a:rPr lang="en-US" dirty="0" smtClean="0"/>
              <a:t> </a:t>
            </a:r>
            <a:r>
              <a:rPr lang="en-US" dirty="0" err="1" smtClean="0"/>
              <a:t>nền</a:t>
            </a:r>
            <a:r>
              <a:rPr lang="en-US" dirty="0" smtClean="0"/>
              <a:t> </a:t>
            </a:r>
            <a:r>
              <a:rPr lang="en-US" dirty="0" err="1" smtClean="0"/>
              <a:t>khác</a:t>
            </a:r>
            <a:r>
              <a:rPr lang="en-US" dirty="0" smtClean="0"/>
              <a:t> </a:t>
            </a:r>
            <a:r>
              <a:rPr lang="en-US" dirty="0" err="1" smtClean="0"/>
              <a:t>nhau</a:t>
            </a:r>
            <a:endParaRPr lang="en-US" dirty="0" smtClean="0"/>
          </a:p>
          <a:p>
            <a:r>
              <a:rPr lang="en-US" dirty="0" err="1" smtClean="0"/>
              <a:t>Các</a:t>
            </a:r>
            <a:r>
              <a:rPr lang="en-US" dirty="0" smtClean="0"/>
              <a:t> </a:t>
            </a:r>
            <a:r>
              <a:rPr lang="en-US" dirty="0" err="1" smtClean="0"/>
              <a:t>tờ</a:t>
            </a:r>
            <a:r>
              <a:rPr lang="en-US" dirty="0" smtClean="0"/>
              <a:t> </a:t>
            </a:r>
            <a:r>
              <a:rPr lang="en-US" dirty="0" err="1" smtClean="0"/>
              <a:t>tiền</a:t>
            </a:r>
            <a:r>
              <a:rPr lang="en-US" dirty="0" smtClean="0"/>
              <a:t> </a:t>
            </a:r>
            <a:r>
              <a:rPr lang="en-US" dirty="0" err="1" smtClean="0"/>
              <a:t>có</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khác</a:t>
            </a:r>
            <a:r>
              <a:rPr lang="en-US" dirty="0" smtClean="0"/>
              <a:t> </a:t>
            </a:r>
            <a:r>
              <a:rPr lang="en-US" dirty="0" err="1" smtClean="0"/>
              <a:t>nhau</a:t>
            </a:r>
            <a:endParaRPr lang="en-US" dirty="0" smtClean="0"/>
          </a:p>
          <a:p>
            <a:r>
              <a:rPr lang="en-US" dirty="0" err="1" smtClean="0"/>
              <a:t>Các</a:t>
            </a:r>
            <a:r>
              <a:rPr lang="en-US" dirty="0" smtClean="0"/>
              <a:t> </a:t>
            </a:r>
            <a:r>
              <a:rPr lang="en-US" dirty="0" err="1" smtClean="0"/>
              <a:t>tờ</a:t>
            </a:r>
            <a:r>
              <a:rPr lang="en-US" dirty="0" smtClean="0"/>
              <a:t> </a:t>
            </a:r>
            <a:r>
              <a:rPr lang="en-US" dirty="0" err="1" smtClean="0"/>
              <a:t>tiền</a:t>
            </a:r>
            <a:r>
              <a:rPr lang="en-US" dirty="0" smtClean="0"/>
              <a:t> </a:t>
            </a:r>
            <a:r>
              <a:rPr lang="en-US" dirty="0" err="1" smtClean="0"/>
              <a:t>không</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là</a:t>
            </a:r>
            <a:r>
              <a:rPr lang="en-US" dirty="0" smtClean="0"/>
              <a:t> </a:t>
            </a:r>
            <a:r>
              <a:rPr lang="en-US" dirty="0" err="1" smtClean="0"/>
              <a:t>hình</a:t>
            </a:r>
            <a:r>
              <a:rPr lang="en-US" dirty="0" smtClean="0"/>
              <a:t> </a:t>
            </a:r>
            <a:r>
              <a:rPr lang="en-US" dirty="0" err="1" smtClean="0"/>
              <a:t>bình</a:t>
            </a:r>
            <a:r>
              <a:rPr lang="en-US" dirty="0" smtClean="0"/>
              <a:t> </a:t>
            </a:r>
            <a:r>
              <a:rPr lang="en-US" dirty="0" err="1" smtClean="0"/>
              <a:t>hành</a:t>
            </a:r>
            <a:r>
              <a:rPr lang="en-US" dirty="0" smtClean="0"/>
              <a:t> ( </a:t>
            </a:r>
            <a:r>
              <a:rPr lang="en-US" dirty="0" err="1" smtClean="0"/>
              <a:t>mất</a:t>
            </a:r>
            <a:r>
              <a:rPr lang="en-US" dirty="0" smtClean="0"/>
              <a:t> </a:t>
            </a:r>
            <a:r>
              <a:rPr lang="en-US" dirty="0" err="1" smtClean="0"/>
              <a:t>góc</a:t>
            </a:r>
            <a:r>
              <a:rPr lang="en-US" dirty="0" smtClean="0"/>
              <a:t>, </a:t>
            </a:r>
            <a:r>
              <a:rPr lang="en-US" dirty="0" err="1" smtClean="0"/>
              <a:t>để</a:t>
            </a:r>
            <a:r>
              <a:rPr lang="en-US" dirty="0" smtClean="0"/>
              <a:t> </a:t>
            </a:r>
            <a:r>
              <a:rPr lang="en-US" dirty="0" err="1" smtClean="0"/>
              <a:t>quăn</a:t>
            </a:r>
            <a:r>
              <a:rPr lang="en-US" dirty="0" smtClean="0"/>
              <a:t>)</a:t>
            </a:r>
          </a:p>
          <a:p>
            <a:endParaRPr lang="en-US" dirty="0"/>
          </a:p>
          <a:p>
            <a:endParaRPr lang="en-US" dirty="0" smtClean="0"/>
          </a:p>
          <a:p>
            <a:pPr marL="0" indent="0">
              <a:buNone/>
            </a:pPr>
            <a:r>
              <a:rPr lang="en-US" dirty="0" err="1" smtClean="0"/>
              <a:t>Yêu</a:t>
            </a:r>
            <a:r>
              <a:rPr lang="en-US" dirty="0" smtClean="0"/>
              <a:t> </a:t>
            </a:r>
            <a:r>
              <a:rPr lang="en-US" dirty="0" err="1" smtClean="0"/>
              <a:t>cầu</a:t>
            </a:r>
            <a:r>
              <a:rPr lang="en-US" dirty="0" smtClean="0"/>
              <a:t>: </a:t>
            </a:r>
            <a:r>
              <a:rPr lang="en-US" dirty="0" err="1" smtClean="0"/>
              <a:t>Tìm</a:t>
            </a:r>
            <a:r>
              <a:rPr lang="en-US" dirty="0" smtClean="0"/>
              <a:t> </a:t>
            </a:r>
            <a:r>
              <a:rPr lang="en-US" dirty="0" err="1" smtClean="0"/>
              <a:t>ra</a:t>
            </a:r>
            <a:r>
              <a:rPr lang="en-US" dirty="0" smtClean="0"/>
              <a:t> </a:t>
            </a:r>
            <a:r>
              <a:rPr lang="en-US" dirty="0" err="1" smtClean="0"/>
              <a:t>được</a:t>
            </a:r>
            <a:r>
              <a:rPr lang="en-US" dirty="0" smtClean="0"/>
              <a:t> bounding box </a:t>
            </a:r>
            <a:r>
              <a:rPr lang="en-US" dirty="0" err="1" smtClean="0"/>
              <a:t>và</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được</a:t>
            </a:r>
            <a:r>
              <a:rPr lang="en-US" dirty="0" smtClean="0"/>
              <a:t> </a:t>
            </a:r>
            <a:r>
              <a:rPr lang="en-US" dirty="0" err="1" smtClean="0"/>
              <a:t>mệnh</a:t>
            </a:r>
            <a:r>
              <a:rPr lang="en-US" dirty="0" smtClean="0"/>
              <a:t> </a:t>
            </a:r>
            <a:r>
              <a:rPr lang="en-US" dirty="0" err="1" smtClean="0"/>
              <a:t>giá</a:t>
            </a:r>
            <a:r>
              <a:rPr lang="en-US" dirty="0" smtClean="0"/>
              <a:t> </a:t>
            </a:r>
            <a:r>
              <a:rPr lang="en-US" dirty="0" err="1" smtClean="0"/>
              <a:t>các</a:t>
            </a:r>
            <a:r>
              <a:rPr lang="en-US" dirty="0" smtClean="0"/>
              <a:t> </a:t>
            </a:r>
            <a:r>
              <a:rPr lang="en-US" dirty="0" err="1" smtClean="0"/>
              <a:t>tờ</a:t>
            </a:r>
            <a:endParaRPr lang="en-US" dirty="0"/>
          </a:p>
        </p:txBody>
      </p:sp>
    </p:spTree>
    <p:extLst>
      <p:ext uri="{BB962C8B-B14F-4D97-AF65-F5344CB8AC3E}">
        <p14:creationId xmlns:p14="http://schemas.microsoft.com/office/powerpoint/2010/main" val="23714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smtClean="0"/>
              <a:t>Input: </a:t>
            </a:r>
          </a:p>
          <a:p>
            <a:pPr>
              <a:buFontTx/>
              <a:buChar char="-"/>
            </a:pPr>
            <a:r>
              <a:rPr lang="en-US" dirty="0" err="1" smtClean="0"/>
              <a:t>Mỗi</a:t>
            </a:r>
            <a:r>
              <a:rPr lang="en-US" dirty="0" smtClean="0"/>
              <a:t> </a:t>
            </a:r>
            <a:r>
              <a:rPr lang="en-US" dirty="0" err="1" smtClean="0"/>
              <a:t>mệnh</a:t>
            </a:r>
            <a:r>
              <a:rPr lang="en-US" dirty="0" smtClean="0"/>
              <a:t> </a:t>
            </a:r>
            <a:r>
              <a:rPr lang="en-US" dirty="0" err="1" smtClean="0"/>
              <a:t>giá</a:t>
            </a:r>
            <a:r>
              <a:rPr lang="en-US" dirty="0" smtClean="0"/>
              <a:t> </a:t>
            </a:r>
            <a:r>
              <a:rPr lang="en-US" dirty="0" err="1" smtClean="0"/>
              <a:t>gồm</a:t>
            </a:r>
            <a:r>
              <a:rPr lang="en-US" dirty="0" smtClean="0"/>
              <a:t> 2 </a:t>
            </a:r>
            <a:r>
              <a:rPr lang="en-US" dirty="0" err="1" smtClean="0"/>
              <a:t>hình</a:t>
            </a:r>
            <a:r>
              <a:rPr lang="en-US" dirty="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2 </a:t>
            </a:r>
            <a:r>
              <a:rPr lang="en-US" dirty="0" err="1" smtClean="0"/>
              <a:t>mặt</a:t>
            </a:r>
            <a:r>
              <a:rPr lang="en-US" dirty="0" smtClean="0"/>
              <a:t>.</a:t>
            </a:r>
          </a:p>
          <a:p>
            <a:pPr>
              <a:buFontTx/>
              <a:buChar char="-"/>
            </a:pPr>
            <a:endParaRPr lang="en-US" dirty="0" smtClean="0"/>
          </a:p>
          <a:p>
            <a:pPr marL="0" indent="0">
              <a:buNone/>
            </a:pPr>
            <a:r>
              <a:rPr lang="en-US" dirty="0" err="1" smtClean="0"/>
              <a:t>Yêu</a:t>
            </a:r>
            <a:r>
              <a:rPr lang="en-US" dirty="0" smtClean="0"/>
              <a:t> </a:t>
            </a:r>
            <a:r>
              <a:rPr lang="en-US" dirty="0" err="1" smtClean="0"/>
              <a:t>cầu</a:t>
            </a:r>
            <a:r>
              <a:rPr lang="en-US" dirty="0" smtClean="0"/>
              <a:t>:</a:t>
            </a:r>
          </a:p>
          <a:p>
            <a:pPr marL="0" indent="0">
              <a:buNone/>
            </a:pPr>
            <a:r>
              <a:rPr lang="en-US" dirty="0" smtClean="0"/>
              <a:t>- </a:t>
            </a:r>
            <a:r>
              <a:rPr lang="en-US" dirty="0" err="1" smtClean="0"/>
              <a:t>Tạo</a:t>
            </a:r>
            <a:r>
              <a:rPr lang="en-US" dirty="0" smtClean="0"/>
              <a:t> </a:t>
            </a:r>
            <a:r>
              <a:rPr lang="en-US" dirty="0" err="1" smtClean="0"/>
              <a:t>được</a:t>
            </a:r>
            <a:r>
              <a:rPr lang="en-US" dirty="0" smtClean="0"/>
              <a:t> data </a:t>
            </a:r>
          </a:p>
          <a:p>
            <a:pPr marL="0" indent="0">
              <a:buNone/>
            </a:pPr>
            <a:r>
              <a:rPr lang="en-US" dirty="0" smtClean="0"/>
              <a:t>- </a:t>
            </a:r>
            <a:r>
              <a:rPr lang="en-US" dirty="0" err="1" smtClean="0"/>
              <a:t>Tìm</a:t>
            </a:r>
            <a:r>
              <a:rPr lang="en-US" dirty="0" smtClean="0"/>
              <a:t> </a:t>
            </a:r>
            <a:r>
              <a:rPr lang="en-US" dirty="0" err="1" smtClean="0"/>
              <a:t>ra</a:t>
            </a:r>
            <a:r>
              <a:rPr lang="en-US" dirty="0" smtClean="0"/>
              <a:t> </a:t>
            </a:r>
            <a:r>
              <a:rPr lang="en-US" dirty="0" err="1" smtClean="0"/>
              <a:t>được</a:t>
            </a:r>
            <a:r>
              <a:rPr lang="en-US" dirty="0" smtClean="0"/>
              <a:t> bounding box </a:t>
            </a:r>
            <a:r>
              <a:rPr lang="en-US" dirty="0" err="1" smtClean="0"/>
              <a:t>và</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được</a:t>
            </a:r>
            <a:r>
              <a:rPr lang="en-US" dirty="0" smtClean="0"/>
              <a:t> </a:t>
            </a:r>
            <a:r>
              <a:rPr lang="en-US" dirty="0" err="1" smtClean="0"/>
              <a:t>mệnh</a:t>
            </a:r>
            <a:r>
              <a:rPr lang="en-US" dirty="0" smtClean="0"/>
              <a:t> </a:t>
            </a:r>
            <a:r>
              <a:rPr lang="en-US" dirty="0" err="1" smtClean="0"/>
              <a:t>giá</a:t>
            </a:r>
            <a:r>
              <a:rPr lang="en-US" dirty="0" smtClean="0"/>
              <a:t> </a:t>
            </a:r>
            <a:r>
              <a:rPr lang="en-US" dirty="0" err="1" smtClean="0"/>
              <a:t>các</a:t>
            </a:r>
            <a:r>
              <a:rPr lang="en-US" dirty="0" smtClean="0"/>
              <a:t> </a:t>
            </a:r>
            <a:r>
              <a:rPr lang="en-US" dirty="0" err="1" smtClean="0"/>
              <a:t>tờ</a:t>
            </a:r>
            <a:r>
              <a:rPr lang="en-US" dirty="0" smtClean="0"/>
              <a:t> </a:t>
            </a:r>
            <a:r>
              <a:rPr lang="en-US" dirty="0" err="1" smtClean="0"/>
              <a:t>dựa</a:t>
            </a:r>
            <a:r>
              <a:rPr lang="en-US" dirty="0" smtClean="0"/>
              <a:t> </a:t>
            </a:r>
            <a:r>
              <a:rPr lang="en-US" dirty="0" err="1" smtClean="0"/>
              <a:t>trên</a:t>
            </a:r>
            <a:r>
              <a:rPr lang="en-US" dirty="0" smtClean="0"/>
              <a:t> data.</a:t>
            </a:r>
            <a:endParaRPr lang="en-US" dirty="0"/>
          </a:p>
        </p:txBody>
      </p:sp>
    </p:spTree>
    <p:extLst>
      <p:ext uri="{BB962C8B-B14F-4D97-AF65-F5344CB8AC3E}">
        <p14:creationId xmlns:p14="http://schemas.microsoft.com/office/powerpoint/2010/main" val="48513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chính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0835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Ý </a:t>
            </a:r>
            <a:r>
              <a:rPr lang="en-US" dirty="0" err="1" smtClean="0"/>
              <a:t>tưởng</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160" y="1690688"/>
            <a:ext cx="9325113" cy="4235541"/>
          </a:xfrm>
        </p:spPr>
      </p:pic>
    </p:spTree>
    <p:extLst>
      <p:ext uri="{BB962C8B-B14F-4D97-AF65-F5344CB8AC3E}">
        <p14:creationId xmlns:p14="http://schemas.microsoft.com/office/powerpoint/2010/main" val="37961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Ý </a:t>
            </a:r>
            <a:r>
              <a:rPr lang="en-US" dirty="0" err="1" smtClean="0"/>
              <a:t>tưởng</a:t>
            </a:r>
            <a:endParaRPr lang="en-US" dirty="0"/>
          </a:p>
        </p:txBody>
      </p:sp>
      <p:sp>
        <p:nvSpPr>
          <p:cNvPr id="6" name="Content Placeholder 5"/>
          <p:cNvSpPr>
            <a:spLocks noGrp="1"/>
          </p:cNvSpPr>
          <p:nvPr>
            <p:ph idx="1"/>
          </p:nvPr>
        </p:nvSpPr>
        <p:spPr>
          <a:xfrm>
            <a:off x="838199" y="1825625"/>
            <a:ext cx="9176657" cy="2659289"/>
          </a:xfrm>
        </p:spPr>
        <p:txBody>
          <a:bodyPr/>
          <a:lstStyle/>
          <a:p>
            <a:r>
              <a:rPr lang="en-US" dirty="0" err="1" smtClean="0"/>
              <a:t>Khi</a:t>
            </a:r>
            <a:r>
              <a:rPr lang="en-US" dirty="0" smtClean="0"/>
              <a:t> </a:t>
            </a:r>
            <a:r>
              <a:rPr lang="en-US" dirty="0" err="1" smtClean="0"/>
              <a:t>nói</a:t>
            </a:r>
            <a:r>
              <a:rPr lang="en-US" dirty="0" smtClean="0"/>
              <a:t> so </a:t>
            </a:r>
            <a:r>
              <a:rPr lang="en-US" dirty="0" err="1" smtClean="0"/>
              <a:t>trùng</a:t>
            </a:r>
            <a:r>
              <a:rPr lang="en-US" dirty="0" smtClean="0"/>
              <a:t> </a:t>
            </a:r>
            <a:r>
              <a:rPr lang="en-US" dirty="0" err="1" smtClean="0"/>
              <a:t>hai</a:t>
            </a:r>
            <a:r>
              <a:rPr lang="en-US" dirty="0" smtClean="0"/>
              <a:t> </a:t>
            </a:r>
            <a:r>
              <a:rPr lang="en-US" dirty="0" err="1" smtClean="0"/>
              <a:t>vật</a:t>
            </a:r>
            <a:r>
              <a:rPr lang="en-US" dirty="0" smtClean="0"/>
              <a:t> </a:t>
            </a:r>
            <a:r>
              <a:rPr lang="en-US" dirty="0" err="1" smtClean="0"/>
              <a:t>thể</a:t>
            </a:r>
            <a:r>
              <a:rPr lang="en-US" dirty="0" smtClean="0"/>
              <a:t> </a:t>
            </a:r>
            <a:r>
              <a:rPr lang="en-US" dirty="0" err="1" smtClean="0"/>
              <a:t>giống</a:t>
            </a:r>
            <a:r>
              <a:rPr lang="en-US" dirty="0" smtClean="0"/>
              <a:t> </a:t>
            </a:r>
            <a:r>
              <a:rPr lang="en-US" dirty="0" err="1" smtClean="0"/>
              <a:t>nhau</a:t>
            </a:r>
            <a:r>
              <a:rPr lang="en-US" dirty="0" smtClean="0"/>
              <a:t> </a:t>
            </a:r>
            <a:r>
              <a:rPr lang="en-US" dirty="0" err="1" smtClean="0"/>
              <a:t>trong</a:t>
            </a:r>
            <a:r>
              <a:rPr lang="en-US" dirty="0" smtClean="0"/>
              <a:t> 2 </a:t>
            </a:r>
            <a:r>
              <a:rPr lang="en-US" dirty="0" err="1" smtClean="0"/>
              <a:t>ảnh</a:t>
            </a:r>
            <a:r>
              <a:rPr lang="en-US" dirty="0"/>
              <a:t>,</a:t>
            </a:r>
            <a:r>
              <a:rPr lang="en-US" dirty="0" smtClean="0"/>
              <a:t> </a:t>
            </a:r>
            <a:r>
              <a:rPr lang="en-US" dirty="0" err="1" smtClean="0"/>
              <a:t>ảnh</a:t>
            </a:r>
            <a:r>
              <a:rPr lang="en-US" dirty="0" smtClean="0"/>
              <a:t> </a:t>
            </a:r>
            <a:r>
              <a:rPr lang="en-US" dirty="0" err="1" smtClean="0"/>
              <a:t>dạng</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chuyển</a:t>
            </a:r>
            <a:r>
              <a:rPr lang="en-US" dirty="0" smtClean="0"/>
              <a:t> </a:t>
            </a:r>
            <a:r>
              <a:rPr lang="en-US" dirty="0" err="1" smtClean="0"/>
              <a:t>thành</a:t>
            </a:r>
            <a:r>
              <a:rPr lang="en-US" dirty="0" smtClean="0"/>
              <a:t> </a:t>
            </a:r>
            <a:r>
              <a:rPr lang="en-US" dirty="0" err="1" smtClean="0"/>
              <a:t>dạng</a:t>
            </a:r>
            <a:r>
              <a:rPr lang="en-US" dirty="0" smtClean="0"/>
              <a:t> </a:t>
            </a:r>
            <a:r>
              <a:rPr lang="en-US" dirty="0" err="1" smtClean="0"/>
              <a:t>tọa</a:t>
            </a:r>
            <a:r>
              <a:rPr lang="en-US" dirty="0" smtClean="0"/>
              <a:t> </a:t>
            </a:r>
            <a:r>
              <a:rPr lang="en-US" dirty="0" err="1" smtClean="0"/>
              <a:t>độ</a:t>
            </a:r>
            <a:r>
              <a:rPr lang="en-US" dirty="0" smtClean="0"/>
              <a:t> </a:t>
            </a:r>
            <a:r>
              <a:rPr lang="en-US" dirty="0" err="1" smtClean="0"/>
              <a:t>để</a:t>
            </a:r>
            <a:r>
              <a:rPr lang="en-US" dirty="0" smtClean="0"/>
              <a:t> </a:t>
            </a:r>
            <a:r>
              <a:rPr lang="en-US" dirty="0" err="1" smtClean="0"/>
              <a:t>dễ</a:t>
            </a:r>
            <a:r>
              <a:rPr lang="en-US" dirty="0" smtClean="0"/>
              <a:t> </a:t>
            </a:r>
            <a:r>
              <a:rPr lang="en-US" dirty="0" err="1" smtClean="0"/>
              <a:t>dành</a:t>
            </a:r>
            <a:r>
              <a:rPr lang="en-US" dirty="0" smtClean="0"/>
              <a:t> so </a:t>
            </a:r>
            <a:r>
              <a:rPr lang="en-US" dirty="0" err="1" smtClean="0"/>
              <a:t>sánh</a:t>
            </a:r>
            <a:r>
              <a:rPr lang="en-US" dirty="0" smtClean="0"/>
              <a:t>. </a:t>
            </a:r>
            <a:r>
              <a:rPr lang="en-US" dirty="0" err="1" smtClean="0"/>
              <a:t>Mỗi</a:t>
            </a:r>
            <a:r>
              <a:rPr lang="en-US" dirty="0" smtClean="0"/>
              <a:t> feature </a:t>
            </a:r>
            <a:r>
              <a:rPr lang="en-US" dirty="0" err="1" smtClean="0"/>
              <a:t>này</a:t>
            </a:r>
            <a:r>
              <a:rPr lang="en-US" dirty="0" smtClean="0"/>
              <a:t> </a:t>
            </a:r>
            <a:r>
              <a:rPr lang="en-US" dirty="0" err="1" smtClean="0"/>
              <a:t>chứa</a:t>
            </a:r>
            <a:r>
              <a:rPr lang="en-US" dirty="0" smtClean="0"/>
              <a:t> </a:t>
            </a:r>
            <a:r>
              <a:rPr lang="en-US" dirty="0" err="1" smtClean="0"/>
              <a:t>tọa</a:t>
            </a:r>
            <a:r>
              <a:rPr lang="en-US" dirty="0" smtClean="0"/>
              <a:t> </a:t>
            </a:r>
            <a:r>
              <a:rPr lang="en-US" dirty="0" err="1" smtClean="0"/>
              <a:t>độ</a:t>
            </a:r>
            <a:r>
              <a:rPr lang="en-US" dirty="0" smtClean="0"/>
              <a:t> </a:t>
            </a:r>
            <a:r>
              <a:rPr lang="en-US" dirty="0" err="1" smtClean="0"/>
              <a:t>bất</a:t>
            </a:r>
            <a:r>
              <a:rPr lang="en-US" dirty="0" smtClean="0"/>
              <a:t> </a:t>
            </a:r>
            <a:r>
              <a:rPr lang="en-US" dirty="0" err="1" smtClean="0"/>
              <a:t>biến</a:t>
            </a:r>
            <a:r>
              <a:rPr lang="en-US" dirty="0" smtClean="0"/>
              <a:t>, </a:t>
            </a:r>
            <a:r>
              <a:rPr lang="en-US" dirty="0" err="1" smtClean="0"/>
              <a:t>độ</a:t>
            </a:r>
            <a:r>
              <a:rPr lang="en-US" dirty="0" smtClean="0"/>
              <a:t> </a:t>
            </a:r>
            <a:r>
              <a:rPr lang="en-US" dirty="0" err="1" smtClean="0"/>
              <a:t>xoay</a:t>
            </a:r>
            <a:r>
              <a:rPr lang="en-US" dirty="0" smtClean="0"/>
              <a:t>, </a:t>
            </a:r>
            <a:r>
              <a:rPr lang="en-US" dirty="0" err="1" smtClean="0"/>
              <a:t>kích</a:t>
            </a:r>
            <a:r>
              <a:rPr lang="en-US" dirty="0" smtClean="0"/>
              <a:t> </a:t>
            </a:r>
            <a:r>
              <a:rPr lang="en-US" dirty="0" err="1" smtClean="0"/>
              <a:t>thước</a:t>
            </a:r>
            <a:r>
              <a:rPr lang="en-US" dirty="0" smtClean="0"/>
              <a:t>, …</a:t>
            </a:r>
          </a:p>
          <a:p>
            <a:endParaRPr lang="en-US" dirty="0"/>
          </a:p>
        </p:txBody>
      </p:sp>
    </p:spTree>
    <p:extLst>
      <p:ext uri="{BB962C8B-B14F-4D97-AF65-F5344CB8AC3E}">
        <p14:creationId xmlns:p14="http://schemas.microsoft.com/office/powerpoint/2010/main" val="189703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Ý </a:t>
            </a:r>
            <a:r>
              <a:rPr lang="en-US" dirty="0" err="1" smtClean="0"/>
              <a:t>tưởng</a:t>
            </a:r>
            <a:endParaRPr lang="en-US" dirty="0"/>
          </a:p>
        </p:txBody>
      </p:sp>
      <p:sp>
        <p:nvSpPr>
          <p:cNvPr id="6" name="Content Placeholder 5"/>
          <p:cNvSpPr>
            <a:spLocks noGrp="1"/>
          </p:cNvSpPr>
          <p:nvPr>
            <p:ph idx="1"/>
          </p:nvPr>
        </p:nvSpPr>
        <p:spPr>
          <a:xfrm>
            <a:off x="990600" y="4020185"/>
            <a:ext cx="6137366" cy="1135289"/>
          </a:xfrm>
        </p:spPr>
        <p:txBody>
          <a:bodyPr/>
          <a:lstStyle/>
          <a:p>
            <a:r>
              <a:rPr lang="en-US" dirty="0" err="1" smtClean="0"/>
              <a:t>Yếu</a:t>
            </a:r>
            <a:r>
              <a:rPr lang="en-US" dirty="0" smtClean="0"/>
              <a:t> </a:t>
            </a:r>
            <a:r>
              <a:rPr lang="en-US" dirty="0" err="1" smtClean="0"/>
              <a:t>điểm</a:t>
            </a:r>
            <a:r>
              <a:rPr lang="en-US" dirty="0" smtClean="0"/>
              <a:t>: </a:t>
            </a:r>
            <a:r>
              <a:rPr lang="en-US" dirty="0" err="1" smtClean="0"/>
              <a:t>Khi</a:t>
            </a:r>
            <a:r>
              <a:rPr lang="en-US" dirty="0" smtClean="0"/>
              <a:t> </a:t>
            </a:r>
            <a:r>
              <a:rPr lang="en-US" dirty="0" err="1" smtClean="0"/>
              <a:t>ảnh</a:t>
            </a:r>
            <a:r>
              <a:rPr lang="en-US" dirty="0" smtClean="0"/>
              <a:t> </a:t>
            </a:r>
            <a:r>
              <a:rPr lang="en-US" dirty="0" err="1" smtClean="0"/>
              <a:t>bị</a:t>
            </a:r>
            <a:r>
              <a:rPr lang="en-US" dirty="0" smtClean="0"/>
              <a:t> </a:t>
            </a:r>
            <a:r>
              <a:rPr lang="en-US" dirty="0" err="1" smtClean="0"/>
              <a:t>dịch</a:t>
            </a:r>
            <a:r>
              <a:rPr lang="en-US" dirty="0" smtClean="0"/>
              <a:t> </a:t>
            </a:r>
            <a:r>
              <a:rPr lang="en-US" dirty="0" err="1" smtClean="0"/>
              <a:t>quá</a:t>
            </a:r>
            <a:r>
              <a:rPr lang="en-US" dirty="0" smtClean="0"/>
              <a:t> </a:t>
            </a:r>
            <a:r>
              <a:rPr lang="en-US" dirty="0" err="1" smtClean="0"/>
              <a:t>nhiều</a:t>
            </a:r>
            <a:r>
              <a:rPr lang="en-US" dirty="0" smtClean="0"/>
              <a:t> </a:t>
            </a:r>
            <a:r>
              <a:rPr lang="en-US" dirty="0" err="1" smtClean="0"/>
              <a:t>hoặc</a:t>
            </a:r>
            <a:r>
              <a:rPr lang="en-US" dirty="0" smtClean="0"/>
              <a:t> </a:t>
            </a:r>
            <a:r>
              <a:rPr lang="en-US" dirty="0" err="1" smtClean="0"/>
              <a:t>bị</a:t>
            </a:r>
            <a:r>
              <a:rPr lang="en-US" dirty="0" smtClean="0"/>
              <a:t> </a:t>
            </a:r>
            <a:r>
              <a:rPr lang="en-US" dirty="0" err="1" smtClean="0"/>
              <a:t>xoay</a:t>
            </a:r>
            <a:endParaRPr lang="en-US" dirty="0" smtClean="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391" y="483871"/>
            <a:ext cx="4324216" cy="3297846"/>
          </a:xfrm>
          <a:prstGeom prst="rect">
            <a:avLst/>
          </a:prstGeom>
        </p:spPr>
      </p:pic>
      <p:sp>
        <p:nvSpPr>
          <p:cNvPr id="5" name="Content Placeholder 5"/>
          <p:cNvSpPr txBox="1">
            <a:spLocks/>
          </p:cNvSpPr>
          <p:nvPr/>
        </p:nvSpPr>
        <p:spPr>
          <a:xfrm>
            <a:off x="990600" y="1978025"/>
            <a:ext cx="6137366" cy="1135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Dùng Image Paramid theo pooling : mean kernel, max kernel, min kernel</a:t>
            </a:r>
          </a:p>
          <a:p>
            <a:endParaRPr lang="en-US" dirty="0"/>
          </a:p>
        </p:txBody>
      </p:sp>
    </p:spTree>
    <p:extLst>
      <p:ext uri="{BB962C8B-B14F-4D97-AF65-F5344CB8AC3E}">
        <p14:creationId xmlns:p14="http://schemas.microsoft.com/office/powerpoint/2010/main" val="197172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Ý </a:t>
            </a:r>
            <a:r>
              <a:rPr lang="en-US" dirty="0" err="1" smtClean="0"/>
              <a:t>tưởng</a:t>
            </a:r>
            <a:endParaRPr lang="en-US" dirty="0"/>
          </a:p>
        </p:txBody>
      </p:sp>
      <p:sp>
        <p:nvSpPr>
          <p:cNvPr id="6" name="Content Placeholder 5"/>
          <p:cNvSpPr>
            <a:spLocks noGrp="1"/>
          </p:cNvSpPr>
          <p:nvPr>
            <p:ph idx="1"/>
          </p:nvPr>
        </p:nvSpPr>
        <p:spPr>
          <a:xfrm>
            <a:off x="990600" y="4020185"/>
            <a:ext cx="6137366" cy="1135289"/>
          </a:xfrm>
        </p:spPr>
        <p:txBody>
          <a:bodyPr>
            <a:normAutofit/>
          </a:bodyPr>
          <a:lstStyle/>
          <a:p>
            <a:r>
              <a:rPr lang="en-US" dirty="0" err="1" smtClean="0"/>
              <a:t>Dùng</a:t>
            </a:r>
            <a:r>
              <a:rPr lang="en-US" dirty="0" smtClean="0"/>
              <a:t> </a:t>
            </a:r>
            <a:r>
              <a:rPr lang="en-US" dirty="0" err="1" smtClean="0"/>
              <a:t>hàm</a:t>
            </a:r>
            <a:r>
              <a:rPr lang="en-US" dirty="0" smtClean="0"/>
              <a:t> </a:t>
            </a:r>
            <a:r>
              <a:rPr lang="en-US" dirty="0" err="1" smtClean="0"/>
              <a:t>lọc</a:t>
            </a:r>
            <a:r>
              <a:rPr lang="en-US" dirty="0" smtClean="0"/>
              <a:t> Gauss: </a:t>
            </a:r>
            <a:r>
              <a:rPr lang="en-US" dirty="0"/>
              <a:t>Laplacian of </a:t>
            </a:r>
            <a:r>
              <a:rPr lang="en-US" dirty="0" smtClean="0"/>
              <a:t>Gaussian</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391" y="483871"/>
            <a:ext cx="4324216" cy="3297846"/>
          </a:xfrm>
          <a:prstGeom prst="rect">
            <a:avLst/>
          </a:prstGeom>
        </p:spPr>
      </p:pic>
      <p:sp>
        <p:nvSpPr>
          <p:cNvPr id="5" name="Content Placeholder 5"/>
          <p:cNvSpPr txBox="1">
            <a:spLocks/>
          </p:cNvSpPr>
          <p:nvPr/>
        </p:nvSpPr>
        <p:spPr>
          <a:xfrm>
            <a:off x="990600" y="1978025"/>
            <a:ext cx="6137366" cy="11352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Khắc</a:t>
            </a:r>
            <a:r>
              <a:rPr lang="en-US" dirty="0" smtClean="0"/>
              <a:t> </a:t>
            </a:r>
            <a:r>
              <a:rPr lang="en-US" dirty="0" err="1" smtClean="0"/>
              <a:t>phục</a:t>
            </a:r>
            <a:r>
              <a:rPr lang="en-US" dirty="0" smtClean="0"/>
              <a:t>: </a:t>
            </a:r>
            <a:r>
              <a:rPr lang="en-US" dirty="0" err="1" smtClean="0"/>
              <a:t>Cần</a:t>
            </a:r>
            <a:r>
              <a:rPr lang="en-US" dirty="0" smtClean="0"/>
              <a:t> </a:t>
            </a:r>
            <a:r>
              <a:rPr lang="en-US" dirty="0" err="1" smtClean="0"/>
              <a:t>có</a:t>
            </a:r>
            <a:r>
              <a:rPr lang="en-US" dirty="0" smtClean="0"/>
              <a:t> kernel </a:t>
            </a:r>
            <a:r>
              <a:rPr lang="en-US" dirty="0" err="1" smtClean="0"/>
              <a:t>tự</a:t>
            </a:r>
            <a:r>
              <a:rPr lang="en-US" dirty="0" smtClean="0"/>
              <a:t> </a:t>
            </a:r>
            <a:r>
              <a:rPr lang="en-US" dirty="0" err="1" smtClean="0"/>
              <a:t>điều</a:t>
            </a:r>
            <a:r>
              <a:rPr lang="en-US" dirty="0" smtClean="0"/>
              <a:t> </a:t>
            </a:r>
            <a:r>
              <a:rPr lang="en-US" dirty="0" err="1" smtClean="0"/>
              <a:t>chỉnh</a:t>
            </a:r>
            <a:r>
              <a:rPr lang="en-US" dirty="0" smtClean="0"/>
              <a:t> </a:t>
            </a:r>
            <a:r>
              <a:rPr lang="en-US" dirty="0" err="1" smtClean="0"/>
              <a:t>được</a:t>
            </a:r>
            <a:r>
              <a:rPr lang="en-US" dirty="0" smtClean="0"/>
              <a:t> </a:t>
            </a:r>
            <a:r>
              <a:rPr lang="en-US" dirty="0" err="1" smtClean="0"/>
              <a:t>tuân</a:t>
            </a:r>
            <a:r>
              <a:rPr lang="en-US" dirty="0" smtClean="0"/>
              <a:t> </a:t>
            </a:r>
            <a:r>
              <a:rPr lang="en-US" dirty="0" err="1" smtClean="0"/>
              <a:t>theo</a:t>
            </a:r>
            <a:r>
              <a:rPr lang="en-US" dirty="0" smtClean="0"/>
              <a:t> </a:t>
            </a:r>
            <a:r>
              <a:rPr lang="en-US" dirty="0" err="1" smtClean="0"/>
              <a:t>một</a:t>
            </a:r>
            <a:r>
              <a:rPr lang="en-US" dirty="0" smtClean="0"/>
              <a:t> </a:t>
            </a:r>
            <a:r>
              <a:rPr lang="en-US" dirty="0" err="1" smtClean="0"/>
              <a:t>hàm</a:t>
            </a:r>
            <a:r>
              <a:rPr lang="en-US" dirty="0" smtClean="0"/>
              <a:t> </a:t>
            </a:r>
            <a:r>
              <a:rPr lang="en-US" dirty="0" err="1" smtClean="0"/>
              <a:t>số</a:t>
            </a:r>
            <a:r>
              <a:rPr lang="en-US" dirty="0" smtClean="0"/>
              <a:t> </a:t>
            </a:r>
            <a:r>
              <a:rPr lang="en-US" dirty="0" err="1" smtClean="0"/>
              <a:t>để</a:t>
            </a:r>
            <a:r>
              <a:rPr lang="en-US" dirty="0" smtClean="0"/>
              <a:t> </a:t>
            </a:r>
            <a:r>
              <a:rPr lang="en-US" dirty="0" err="1" smtClean="0"/>
              <a:t>hình</a:t>
            </a:r>
            <a:r>
              <a:rPr lang="en-US" dirty="0" smtClean="0"/>
              <a:t> </a:t>
            </a:r>
            <a:r>
              <a:rPr lang="en-US" dirty="0" err="1" smtClean="0"/>
              <a:t>có</a:t>
            </a:r>
            <a:r>
              <a:rPr lang="en-US" dirty="0" smtClean="0"/>
              <a:t> </a:t>
            </a:r>
            <a:r>
              <a:rPr lang="en-US" dirty="0" err="1" smtClean="0"/>
              <a:t>thể</a:t>
            </a:r>
            <a:r>
              <a:rPr lang="en-US" dirty="0" smtClean="0"/>
              <a:t> scale </a:t>
            </a:r>
            <a:r>
              <a:rPr lang="en-US" dirty="0" err="1" smtClean="0"/>
              <a:t>xuống</a:t>
            </a:r>
            <a:r>
              <a:rPr lang="en-US" dirty="0" smtClean="0"/>
              <a:t> </a:t>
            </a:r>
            <a:r>
              <a:rPr lang="en-US" dirty="0" err="1" smtClean="0"/>
              <a:t>nhưng</a:t>
            </a:r>
            <a:r>
              <a:rPr lang="en-US" dirty="0" smtClean="0"/>
              <a:t> </a:t>
            </a:r>
            <a:r>
              <a:rPr lang="en-US" dirty="0" err="1" smtClean="0"/>
              <a:t>vẫn</a:t>
            </a:r>
            <a:r>
              <a:rPr lang="en-US" dirty="0" smtClean="0"/>
              <a:t> “</a:t>
            </a:r>
            <a:r>
              <a:rPr lang="en-US" dirty="0" err="1" smtClean="0"/>
              <a:t>mượt</a:t>
            </a:r>
            <a:r>
              <a:rPr lang="en-US" dirty="0" smtClean="0"/>
              <a:t>”??</a:t>
            </a:r>
          </a:p>
          <a:p>
            <a:endParaRPr lang="en-US" dirty="0"/>
          </a:p>
        </p:txBody>
      </p:sp>
    </p:spTree>
    <p:extLst>
      <p:ext uri="{BB962C8B-B14F-4D97-AF65-F5344CB8AC3E}">
        <p14:creationId xmlns:p14="http://schemas.microsoft.com/office/powerpoint/2010/main" val="157719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521</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Bài tập lớn: Xử lý ảnh</vt:lpstr>
      <vt:lpstr>Phân tích yêu cầu bài toán:</vt:lpstr>
      <vt:lpstr>Phân tích yêu cầu bài toán:</vt:lpstr>
      <vt:lpstr>Phân tích yêu cầu bài toán:</vt:lpstr>
      <vt:lpstr>Các giải thuật chính</vt:lpstr>
      <vt:lpstr>SIFT: Ý tưởng</vt:lpstr>
      <vt:lpstr>SIFT: Ý tưởng</vt:lpstr>
      <vt:lpstr>SIFT: Ý tưởng</vt:lpstr>
      <vt:lpstr>SIFT: Ý tưởng</vt:lpstr>
      <vt:lpstr>SIFT</vt:lpstr>
      <vt:lpstr>SIFT: 4 giai đoạn chính</vt:lpstr>
      <vt:lpstr>SIFT: 4 giai đoạn chính</vt:lpstr>
      <vt:lpstr>SIFT: 4 giai đoạn chính</vt:lpstr>
      <vt:lpstr>SIFT: 4 giai đoạn chính</vt:lpstr>
      <vt:lpstr>SIFT</vt:lpstr>
      <vt:lpstr>Nội dung:</vt:lpstr>
      <vt:lpstr>Các bước thực hiện</vt:lpstr>
      <vt:lpstr>Tham khảo</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Xử lý ảnh</dc:title>
  <dc:creator>Vu Quang Nam</dc:creator>
  <cp:lastModifiedBy>Vu Quang Nam</cp:lastModifiedBy>
  <cp:revision>13</cp:revision>
  <dcterms:created xsi:type="dcterms:W3CDTF">2018-10-22T15:26:08Z</dcterms:created>
  <dcterms:modified xsi:type="dcterms:W3CDTF">2018-10-22T17:12:03Z</dcterms:modified>
</cp:coreProperties>
</file>