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59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7:11.1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22969 6548 0,'0'25'156,"0"0"-140,25 0-1,-25 0 1,0-1-16,25 26 16,-25-25 31,25-25 124,-1 0-155,100-75 0,-24 1-1,-1 24 1,-25-24 0,25 49-1,-49-24 1,-25 24-1,24 25-15,-24-25 16,-25 0 0,25 25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JafriCode@gmail.com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admin@jafricode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</a:t>
            </a:r>
            <a:r>
              <a:rPr lang="en-US" sz="2800" dirty="0" smtClean="0">
                <a:solidFill>
                  <a:srgbClr val="002060"/>
                </a:solidFill>
              </a:rPr>
              <a:t>perform basic arithmetic operations on two pandas series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8268840" y="2277000"/>
              <a:ext cx="277200" cy="1522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59480" y="2267640"/>
                <a:ext cx="29592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</a:t>
            </a:r>
            <a:r>
              <a:rPr lang="en-US" dirty="0" smtClean="0">
                <a:solidFill>
                  <a:srgbClr val="002060"/>
                </a:solidFill>
              </a:rPr>
              <a:t>Create two Pandas series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Subtract two Pandas series and display result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Multiply two </a:t>
            </a:r>
            <a:r>
              <a:rPr lang="en-US" dirty="0">
                <a:solidFill>
                  <a:srgbClr val="002060"/>
                </a:solidFill>
              </a:rPr>
              <a:t>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Divide two </a:t>
            </a:r>
            <a:r>
              <a:rPr lang="en-US" dirty="0">
                <a:solidFill>
                  <a:srgbClr val="002060"/>
                </a:solidFill>
              </a:rPr>
              <a:t>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Add two </a:t>
            </a:r>
            <a:r>
              <a:rPr lang="en-US" dirty="0">
                <a:solidFill>
                  <a:srgbClr val="002060"/>
                </a:solidFill>
              </a:rPr>
              <a:t>Pandas series and display result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5113337"/>
          </a:xfrm>
        </p:spPr>
        <p:txBody>
          <a:bodyPr numCol="2">
            <a:normAutofit/>
          </a:bodyPr>
          <a:lstStyle/>
          <a:p>
            <a:pPr algn="l"/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pPr algn="l"/>
            <a:r>
              <a:rPr lang="en-US" dirty="0"/>
              <a:t>ds1 = </a:t>
            </a:r>
            <a:r>
              <a:rPr lang="en-US" dirty="0" err="1"/>
              <a:t>pd.Series</a:t>
            </a:r>
            <a:r>
              <a:rPr lang="en-US" dirty="0"/>
              <a:t>([2, 4, 6, 8, 10])</a:t>
            </a:r>
          </a:p>
          <a:p>
            <a:pPr algn="l"/>
            <a:r>
              <a:rPr lang="en-US" dirty="0"/>
              <a:t>ds2 = </a:t>
            </a:r>
            <a:r>
              <a:rPr lang="en-US" dirty="0" err="1"/>
              <a:t>pd.Series</a:t>
            </a:r>
            <a:r>
              <a:rPr lang="en-US" dirty="0"/>
              <a:t>([1, 3, 5, 7, 9])</a:t>
            </a:r>
          </a:p>
          <a:p>
            <a:pPr algn="l"/>
            <a:r>
              <a:rPr lang="en-US" dirty="0"/>
              <a:t>ds = ds1 + ds2</a:t>
            </a:r>
          </a:p>
          <a:p>
            <a:pPr algn="l"/>
            <a:r>
              <a:rPr lang="en-US" dirty="0"/>
              <a:t>print("Add two Series:")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print("Subtract two Series:")</a:t>
            </a:r>
          </a:p>
          <a:p>
            <a:pPr algn="l"/>
            <a:r>
              <a:rPr lang="en-US" dirty="0"/>
              <a:t>ds = ds1 - ds2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print("Multiply two Series:")</a:t>
            </a:r>
          </a:p>
          <a:p>
            <a:pPr algn="l"/>
            <a:r>
              <a:rPr lang="en-US" dirty="0"/>
              <a:t>ds = ds1 * ds2</a:t>
            </a:r>
          </a:p>
          <a:p>
            <a:pPr algn="l"/>
            <a:r>
              <a:rPr lang="en-US" dirty="0"/>
              <a:t>print(ds)</a:t>
            </a:r>
          </a:p>
          <a:p>
            <a:pPr algn="l"/>
            <a:r>
              <a:rPr lang="en-US" dirty="0"/>
              <a:t>print("Divide Series1 by Series2:")</a:t>
            </a:r>
          </a:p>
          <a:p>
            <a:pPr algn="l"/>
            <a:r>
              <a:rPr lang="en-US" dirty="0"/>
              <a:t>ds = ds1 / ds2</a:t>
            </a:r>
          </a:p>
          <a:p>
            <a:pPr algn="l"/>
            <a:r>
              <a:rPr lang="en-US" dirty="0"/>
              <a:t>print(ds) 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Create Count Down Timer</a:t>
            </a:r>
            <a:r>
              <a:rPr lang="en-US" sz="2400" b="1" dirty="0" smtClean="0">
                <a:solidFill>
                  <a:srgbClr val="002060"/>
                </a:solidFill>
              </a:rPr>
              <a:t>, Get Starting And Ending Position From User on Web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36" y="1773236"/>
            <a:ext cx="9144000" cy="4395551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Website: 		JafriCode.com	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WhatsApp:		0092-309-44-99-154</a:t>
            </a: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1: 		</a:t>
            </a:r>
            <a:r>
              <a:rPr lang="en-US" dirty="0" smtClean="0">
                <a:solidFill>
                  <a:srgbClr val="002060"/>
                </a:solidFill>
                <a:hlinkClick r:id="rId2"/>
              </a:rPr>
              <a:t>admin@jafricode.com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Email 2:		</a:t>
            </a:r>
            <a:r>
              <a:rPr lang="en-US" dirty="0" smtClean="0">
                <a:solidFill>
                  <a:srgbClr val="002060"/>
                </a:solidFill>
                <a:hlinkClick r:id="rId3"/>
              </a:rPr>
              <a:t>JafriCode@gmail.com</a:t>
            </a:r>
            <a:endParaRPr lang="en-US" dirty="0" smtClean="0">
              <a:solidFill>
                <a:srgbClr val="002060"/>
              </a:solidFill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</a:rPr>
              <a:t>YouTube:		</a:t>
            </a:r>
            <a:r>
              <a:rPr lang="en-US" dirty="0" err="1" smtClean="0">
                <a:solidFill>
                  <a:srgbClr val="002060"/>
                </a:solidFill>
              </a:rPr>
              <a:t>JafriCode</a:t>
            </a:r>
            <a:r>
              <a:rPr lang="en-US" dirty="0" smtClean="0">
                <a:solidFill>
                  <a:srgbClr val="002060"/>
                </a:solidFill>
              </a:rPr>
              <a:t>	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75420" y="1151245"/>
            <a:ext cx="4429125" cy="871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Contact us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53" y="-349157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162013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221175"/>
            <a:ext cx="450717" cy="30627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417" y="3671065"/>
            <a:ext cx="450717" cy="3062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20" y="2178287"/>
            <a:ext cx="527714" cy="4803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2562317"/>
            <a:ext cx="687506" cy="687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813" y="4143889"/>
            <a:ext cx="572973" cy="2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4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5289</TotalTime>
  <Words>175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195</cp:revision>
  <dcterms:created xsi:type="dcterms:W3CDTF">2021-11-08T00:20:31Z</dcterms:created>
  <dcterms:modified xsi:type="dcterms:W3CDTF">2022-08-29T01:29:19Z</dcterms:modified>
</cp:coreProperties>
</file>