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5:18:02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21630 8582 0,'24'0'32,"76"0"-17,24 0 1,0 0 0,-25 0-1,-25 0-15,1 0 16,24 0-1,0 0 1,75 0 0,-50 0-1,0 0 1,74 0-16,50 0 16,-49 0-1,-75 0 1,-25 0-1,-25 0 1,1 0 0,-25 0-1,24 0 1,0 0-16,1 25 16,-1-25-1,1 0 1,-26 0-1,26 0 1,-51 0 0,1 0-16,0 0 15,0 0 1,0 0 0,24 0 15,-49 25-31,25-25 15,0 0 1,0 25 0,-1-25 15,1 0-15,0 25-1,0-25-15,0 24 16,-1-24-1,1 0 1,0 0 0,0 0-1,0 0 1,0 0 0,-1 0-1,1 0 1</inkml:trace>
  <inkml:trace contextRef="#ctx0" brushRef="#br0" timeOffset="4776.1897">11286 9922 0,'199'0'94,"73"49"-78,100-24-1,-24-25-15,-51 0 16,1 0 0,25 0-1,49 0 1,-75 0-1,75 50-15,174-25 16,-124 24 0,99 1-1,-199-25 1,-24 24 0,-100-49-1,-49 0-15,-50 0 31,-24 0-31,-26 0 16,-24 0 0,25 0-1,24-24 1,-49-1 0,24 25-1,-24-25-15,25 25 16,-25 0 31,24 0 0,-24 0-32,0 0 1</inkml:trace>
  <inkml:trace contextRef="#ctx0" brushRef="#br0" timeOffset="6426.2854">24259 9500 0,'0'-25'32,"0"50"124,0 0-109,0 0-16,0 0-15,0-1 31,0 1-32,0 0 1,0 0-1,0 0 1,0-1 0,0 1-1,0 0 32,0 0 0,0 0-16,0-1-15,0 1 31,25 25-16,-25-25 0,0-1-31,0 1 16,0 0 31</inkml:trace>
  <inkml:trace contextRef="#ctx0" brushRef="#br0" timeOffset="6876.5844">24234 9500 0,'0'-25'125,"0"1"-110,25 24 1,0 0-1</inkml:trace>
  <inkml:trace contextRef="#ctx0" brushRef="#br0" timeOffset="7331.8908">24309 9773 0,'0'0'0,"24"0"157</inkml:trace>
  <inkml:trace contextRef="#ctx0" brushRef="#br0" timeOffset="7979.3211">24581 9426 0</inkml:trace>
  <inkml:trace contextRef="#ctx0" brushRef="#br0" timeOffset="9240.1617">24730 9872 0,'0'0'0,"-49"0"31,24-25-15,0 25-1,0 0-15,25 25 94,0 0-78,0 0 30,25-25 17,0 0-47,0 0 15,-1 0-31,1 0 15,25 0 17,-1-25-17,26 25 1,-50 0 0,24 0 15,-24 0-16,0 0 1,0 0 0,0 0-1,-1 0 17,26-25 14,-50 0-30,25 25-16,0 0 31,-25-24 16,24 24-31,1 0 78,0 0-48,-25-25-30,25 25 0,0-25-1,-25 0-15</inkml:trace>
  <inkml:trace contextRef="#ctx0" brushRef="#br0" timeOffset="9637.4304">25698 9401 0,'24'50'78,"1"-1"-47,0 1 0,0-50-15</inkml:trace>
  <inkml:trace contextRef="#ctx0" brushRef="#br0" timeOffset="10700.1365">25946 9451 0,'25'-25'47,"-1"25"-47,51 0 16,-26 0-1,-24 0 1,0 0 15,-25 25 47,0-1-46,0 1-17,0 0 48,25-25-16,0 0-32,-1 0-15,51 0 16,-26 0 0,51 0-1,-51 0 1,1 0-1,-25 0 17</inkml:trace>
  <inkml:trace contextRef="#ctx0" brushRef="#br0" timeOffset="12574.6261">27260 9475 0,'-49'25'47,"-1"0"-31,-49 25-1,-50-1 1,-99 50 0,50 25-1,-75-24 1,0-1-16,-50 0 16,125 0-1,0-49 1,49 0-1,0-1 1,-50 1-16,26-1 16,-1-24-1,-74 0 1,124 25 0,50-50-1,-1 0 1,26 0-16,-26 0 15,26 0 1,-1 0 0,0 0-1,1 0 1,-26 0 0,1-50-16,24 25 15,1-24 1,-1-26-1,25 50 1,1-24 0,24-1-1,-25-24 1,25 24-16,-25-24 16,25-1-1,0 26 1,0-1-1,0 0 1,0 26 0,25 24-1,0-50 1,24 50-16,50-124 16,25 25-1,0 24 1,-24 26-1,-1-26 1,50 1 0,-50 24-16,-25 50 15,1-24 1,49-26 0,-25 25-1,50-24 1,173-26-1,75-24-15,-124 49 16,-75 1 0,-49 24-1,-25 0 1,0 0 0,-49 0-1,49 1-15,25-1 16,-1 0-1,-48 0 1,73 0 0,-49 1-1,-49 24 1,-26 0 0,-24 0-16,0 0 15,25 0 1,-26 24 15,1 1-15,0 0-16,0 25 31,0 24-15,-25-49-1,24 49 1,26 1-1,-50 24-15,25 50 16,-25-50 0,0-25-1,0-49 1,0 0 0,0 0 30,0 0 17,-25-25-47,0 0 15,0 0 0,1 0 0,-1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55:2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29394 8706 0,'0'25'110,"24"-25"171,1 0-266</inkml:trace>
  <inkml:trace contextRef="#ctx0" brushRef="#br0" timeOffset="1774.1856">11559 11187 0,'0'-25'47,"25"25"0,24 0-47,26 0 31,24 0-16,0 0-15,25 0 16,0 0 0,75 0-1,-26 0 1,-49 0 0,50 0-1,-75 0 1,-24 0-1,-51 0-15,1 0 16,0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5:25:14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25450 8086 0,'0'-24'32,"0"98"15,0 0-32,24 1 1,1 24-1,0 0 1,-25-24 0,0-1-1,0-49 17,25-25-1,0 0 0,-1 0 0,51-25-15,74-99 0,124-74-1,99-50-15,24-1 16,-98 101-1,-99 73 1,-26 1 0,-74 49-1,-24 0-15,-50 25 32</inkml:trace>
  <inkml:trace contextRef="#ctx0" brushRef="#br0" timeOffset="4095.7313">17760 10914 0,'50'0'47,"49"0"-47,75 0 16,49-25-1,50 0 1,0 1-1,24 24 1,-49 0 0,25 0-1,99 0-15,-124 0 16,-74 0 0,-75 0-1,-25 0 1,1 0-1,-25 0 1,24 0-16,-24 0 16,24 0-1,0 0 1,-24 0 0,-25 0-1,0 0 1,-1 0-1,26 0 189,24 0-189,50 0 1,199 0-1,-50-25 1,-25 25 0,0 0-16,-25 0 15,-24 25 1,-26-1 0,-24 26-1,-50-50 1,124 74-1,-99-49 1,25 25-16,-74-25 16,-1-25-1,-24 24 1,-1-24 0,-24 0 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991367" y="2502303"/>
            <a:ext cx="5387345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1319" y="2169995"/>
            <a:ext cx="11477767" cy="18970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in </a:t>
            </a:r>
            <a:r>
              <a:rPr lang="en-US" sz="2800" dirty="0">
                <a:solidFill>
                  <a:srgbClr val="002060"/>
                </a:solidFill>
              </a:rPr>
              <a:t>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Get A Username From The User That Should Have Alphanumeric </a:t>
            </a:r>
            <a:r>
              <a:rPr lang="en-US" sz="2800" dirty="0" smtClean="0">
                <a:solidFill>
                  <a:srgbClr val="002060"/>
                </a:solidFill>
              </a:rPr>
              <a:t>Characters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62960" y="3080880"/>
              <a:ext cx="5822640" cy="73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3600" y="3071520"/>
                <a:ext cx="584136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A Username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Check Username, Whether It Contain Alphanumeric Or Not.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3134160"/>
              <a:ext cx="6438600" cy="89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3124800"/>
                <a:ext cx="6457320" cy="9122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ounded Rectangle 7"/>
          <p:cNvSpPr/>
          <p:nvPr/>
        </p:nvSpPr>
        <p:spPr>
          <a:xfrm>
            <a:off x="467569" y="2538130"/>
            <a:ext cx="11477767" cy="18970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in </a:t>
            </a:r>
            <a:r>
              <a:rPr lang="en-US" sz="2800" dirty="0">
                <a:solidFill>
                  <a:srgbClr val="002060"/>
                </a:solidFill>
              </a:rPr>
              <a:t>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Get A </a:t>
            </a:r>
            <a:r>
              <a:rPr lang="en-US" sz="2800" dirty="0" smtClean="0">
                <a:solidFill>
                  <a:srgbClr val="002060"/>
                </a:solidFill>
              </a:rPr>
              <a:t>Password From </a:t>
            </a:r>
            <a:r>
              <a:rPr lang="en-US" sz="2800" dirty="0">
                <a:solidFill>
                  <a:srgbClr val="002060"/>
                </a:solidFill>
              </a:rPr>
              <a:t>The User That Should Have </a:t>
            </a:r>
            <a:r>
              <a:rPr lang="en-US" sz="2800" dirty="0" smtClean="0">
                <a:solidFill>
                  <a:srgbClr val="002060"/>
                </a:solidFill>
              </a:rPr>
              <a:t>Alphanumeric and Special Characters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393600" y="2687760"/>
              <a:ext cx="3590280" cy="1312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4240" y="2678400"/>
                <a:ext cx="3609000" cy="13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7569</TotalTime>
  <Words>87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222</cp:revision>
  <dcterms:created xsi:type="dcterms:W3CDTF">2021-11-08T00:20:31Z</dcterms:created>
  <dcterms:modified xsi:type="dcterms:W3CDTF">2022-09-06T15:25:39Z</dcterms:modified>
</cp:coreProperties>
</file>