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56">11559 11187 0,'0'-25'47,"25"25"0,24 0-47,26 0 31,24 0-16,0 0-15,25 0 16,0 0 0,75 0-1,-26 0 1,-49 0 0,50 0-1,-75 0 1,-24 0-1,-51 0-15,1 0 16,0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5:34:31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21679 7888 0,'0'25'47,"0"24"-31,0-24 0,0 0-1,25 25 1,-25-26-1,0 51 1,25-26 0,-25-24-1,0 0 32,25-25-31,0 0-1,24 0 17,1 0-17,74-50 1,-25 1-16,124-125 16,199-148-1,-174 148 1,-124 75-1,-25 49 1,-74 25 0,0 1-1,0 24 1,-1 0 31</inkml:trace>
  <inkml:trace contextRef="#ctx0" brushRef="#br0" timeOffset="5222.4849">11757 10740 0,'0'-24'32,"25"-1"-1,25 25-31,49 0 15,75 0 1,173 0 0,-74 0-1,-25 0 1,0 0 0,-50 0-1,-24 25 1,-75-1-16,50 1 31,-99-25-31,-1 0 16,-24 0-1,0 0 1,49 0 296,-24 0-296,-1 0 0,-24 0-1,0 0 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18663" y="2502303"/>
            <a:ext cx="5360049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15012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To Get A String From User To Save In Text File.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 text file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Get </a:t>
            </a:r>
            <a:r>
              <a:rPr lang="en-US" dirty="0" smtClean="0">
                <a:solidFill>
                  <a:srgbClr val="002060"/>
                </a:solidFill>
              </a:rPr>
              <a:t>a String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Save String in a Text file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See the Result.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80"/>
            <a:ext cx="11477767" cy="1705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To Get A String From User. Display Required String Sub Part Using Slicing Method.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232520" y="2625480"/>
              <a:ext cx="4161600" cy="1250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3160" y="2616120"/>
                <a:ext cx="4180320" cy="12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Words>87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227</cp:revision>
  <dcterms:created xsi:type="dcterms:W3CDTF">2021-11-08T00:20:31Z</dcterms:created>
  <dcterms:modified xsi:type="dcterms:W3CDTF">2022-09-06T15:34:39Z</dcterms:modified>
</cp:coreProperties>
</file>