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29T01:39:16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10344 0,'50'0'156,"-25"0"-140,-1 0-16,26 0 15,24 0 1,-49 0 0,99 0-1,0 0 1,-25 0-1,-24 0 1,-1 0 0,-24-25-1,24 25-15,26 0 16,-1 0 0,-25 0-1,1 0 1,-26 0-1,-24 0 1,25 0 0,-26 0-1,1 0-15,0 0 16,0 0 46</inkml:trace>
  <inkml:trace contextRef="#ctx0" brushRef="#br0" timeOffset="8345.5805">20538 11112 0,'25'0'63,"-25"25"-16,0 0-32,0 0 1,25 0-1,-25 0 32,25-25 31,-1 0-46,26-25-17,25-50 1,24-24 0,-25 25-1,1 24 1,-51 25-1,1 0-15,0 1 16,0-1 0,0 25 15</inkml:trace>
  <inkml:trace contextRef="#ctx0" brushRef="#br0" timeOffset="30291.255">10790 14684 0,'0'25'63,"0"0"-48,0 0 1,0 0 15,0-1-15,0 1 15,25-25 63,0 0-63,-1 0-15,26 0 15,24-49-15,50-1-1,25-99 1,-49 50-16,-51 25 15,26 24 1,-51 25 0,1 0-1,0 25 1,0 0 0,-25-25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11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web application in python to create a database table for student to store student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66978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Install Python </a:t>
            </a:r>
            <a:r>
              <a:rPr lang="en-US" dirty="0" err="1" smtClean="0">
                <a:solidFill>
                  <a:srgbClr val="002060"/>
                </a:solidFill>
              </a:rPr>
              <a:t>Django</a:t>
            </a:r>
            <a:r>
              <a:rPr lang="en-US" dirty="0" smtClean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File In </a:t>
            </a:r>
            <a:r>
              <a:rPr lang="en-US" dirty="0" err="1" smtClean="0">
                <a:solidFill>
                  <a:srgbClr val="002060"/>
                </a:solidFill>
              </a:rPr>
              <a:t>Django</a:t>
            </a:r>
            <a:r>
              <a:rPr lang="en-US" dirty="0" smtClean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Create Template In Application And Create Html File In Application Template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Create A Database Table And Form For That Table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Display That Form In A Specific Template And Get Student Information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Step7: Save That Information To Database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884400" y="3714840"/>
              <a:ext cx="3724200" cy="1625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5040" y="3705480"/>
                <a:ext cx="3742920" cy="164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23903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Python Program To Get String From User To Display Required Character That Present On Odd Index Number. Required Character Get From User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</TotalTime>
  <Words>122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194</cp:revision>
  <dcterms:created xsi:type="dcterms:W3CDTF">2021-11-08T00:20:31Z</dcterms:created>
  <dcterms:modified xsi:type="dcterms:W3CDTF">2022-08-30T07:44:04Z</dcterms:modified>
</cp:coreProperties>
</file>