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4:58:23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22820 7739 0,'25'0'94,"0"0"-78,0 0-1,49 0-15,1 0 16,24 0-1,25 0 1,-25 0 0,0 0-1,25 0-15,-25 0 16,50 0 0,-74 0-1,24 0 1,-25-25-1,125 0 1,-50 1 0,-50 24-1,-25-25-15,-49 25 16,49-25 0,-24 25 15,0 0-16,24 0 1,1 0 0,-26 0-1,26 0-15,-26 0 16,1 0 0,-25 0 15,-1 0-16,1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5:08:49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27409 9004 0,'0'25'62,"0"0"-46,0 0 0,0 24-1,0-24 1,0 0-1,0 0-15,0 24 32,0-24-17,0 0 1,25-25 31,0 0-16,0 0-15,-1-25-16,26 25 15,24-74 1,-24 49 0,0-25-1,24 1 1,0-1-1,-49 50 1,0-25 0,0 0-16,0 0 31,-1 1 16,1 24-32</inkml:trace>
  <inkml:trace contextRef="#ctx0" brushRef="#br0" timeOffset="4690.1362">8979 11162 0,'0'-25'16,"25"25"46,25 0-46,74 0-16,-25 25 15,-25-25 1,1 25 0,-50-25-1,-1 25 1,1-25 0,25 0-16,-25 0 15,-1 0 1,26 0-1,0 0 17,-26 0-32,26 0 15,-25 0 1,0 0 0,-1 0 30,1 0-30,0 0 15,25 0-15,-26 0 0,26 0-1,-25 0 1,25 0-16,-26 0 15,26 0 1,0 0 0,-26-25-1,1 25 1,25 0-16,-25 0 31,24 0-15,-24 0 15,0 0 0,0 0-31,-1 0 32,1 0-1,25-25-16,-1 25 17,-24-25-17,99-74 1,-25 0 0,1-50-1,-76 50 1,26 24-1,-25 51 1,-25-26 0,25 50-1,-25-25 1,0 0 15,0 1-15,-50 24-1,50-25 1,-74 0 0,49 0-1,-50-24-15,26 49 16,-1-50 0,25 50-1,-49-50 1,24 26-1,1 24 1,-26-25 0,-49 0-16,50 25 15,0-25 1,-1 25 0,-24 0-1,0-25 1,24 25-16,1 0 15,24-24 1,25 24 0,-49 0-1,24 0 17,26 0-32,-26 0 15,0 0 1,26 0-1,-1 0 1,0 0 15,-25 24-31,26-24 16,-1 25 0,-25 0-1,25 0 1,-24 0-1,24-25 1,0 24-16,0 1 16,1 0 15,-1 0 0,25 0-15,-25-25-16,25 24 15,-25-24 1,25 25 0,-25 0-1,0 0 1,1 0 0,24-1 15,-25 1 16,25 0-32,-25 25-15,25-1 16,0 1 0,0-25-1,0-1 1,0 26-1,0-25 1,0 0-16,0-1 16,0 1 15,0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12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 a web application in python to create a </a:t>
            </a:r>
            <a:r>
              <a:rPr lang="en-US" sz="2800" dirty="0" smtClean="0">
                <a:solidFill>
                  <a:srgbClr val="002060"/>
                </a:solidFill>
              </a:rPr>
              <a:t>super user </a:t>
            </a:r>
            <a:r>
              <a:rPr lang="en-US" sz="2800" dirty="0">
                <a:solidFill>
                  <a:srgbClr val="002060"/>
                </a:solidFill>
              </a:rPr>
              <a:t>and view the admin area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15200" y="2741400"/>
              <a:ext cx="875520" cy="45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5840" y="2732040"/>
                <a:ext cx="89424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85355"/>
            <a:ext cx="9144000" cy="4792615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Create a super user using a command:</a:t>
            </a:r>
          </a:p>
          <a:p>
            <a:pPr algn="l">
              <a:lnSpc>
                <a:spcPct val="150000"/>
              </a:lnSpc>
            </a:pPr>
            <a:r>
              <a:rPr lang="en-US" i="1" dirty="0" smtClean="0">
                <a:solidFill>
                  <a:srgbClr val="002060"/>
                </a:solidFill>
              </a:rPr>
              <a:t>python manage.py create </a:t>
            </a:r>
            <a:r>
              <a:rPr lang="en-US" i="1" dirty="0" err="1" smtClean="0">
                <a:solidFill>
                  <a:srgbClr val="002060"/>
                </a:solidFill>
              </a:rPr>
              <a:t>superuser</a:t>
            </a:r>
            <a:endParaRPr lang="en-US" i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View the admin area to get information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A Integer Number From User To Convert Into Complex on Web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96800" y="3214800"/>
              <a:ext cx="6894000" cy="821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440" y="3205440"/>
                <a:ext cx="691272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89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203</cp:revision>
  <dcterms:created xsi:type="dcterms:W3CDTF">2021-11-08T00:20:31Z</dcterms:created>
  <dcterms:modified xsi:type="dcterms:W3CDTF">2022-08-29T05:09:26Z</dcterms:modified>
</cp:coreProperties>
</file>