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29T07:01:09.5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16049 6300 0,'0'25'110,"0"0"-95,0 25 1,0-26-16,0 1 16,0 0-1,0 0 1,0 0 0,24-25 15,1 0 16,0 0-16,25 0-15,24-75-1,0 26 1,26-26-1,-51 26 1,26-1 0,-50 0-16,-1 26 15,26-26 1,-25 25 0,24 0-1,-24 25 1,0 0-1</inkml:trace>
  <inkml:trace contextRef="#ctx0" brushRef="#br0" timeOffset="7859.2607">24656 7590 0,'0'0'0,"74"-25"31,-24 1-15,-1 24-1,26 0 1,24 0-16,25 0 16,0 0-1,-49 0 1,-26 0 0,-24 0-1,25 24 1,-26-24 31,-24 25-47,50-25 234,24 0-218,1 0-1,24 0-15,50 25 16,198-25 0,-124 25-1,-24 24 1,-50-24-1,-1 0 1,-48-25 0,24 0-1,-25 0 1,-25 0-16,-24 0 16,24 0-1,-49 0 16,0 0 1</inkml:trace>
  <inkml:trace contextRef="#ctx0" brushRef="#br0" timeOffset="22357.9507">22175 10170 0,'-24'0'62,"24"50"1,0-26-32,0 1 0,0 0 1,0 0-17,0 0 17,0-1-1,0 1 31,24-25-46,-24 25-16,25-25 16,0 0 15,0 0 0,24 0 0,-49-25-15,25 0 0,0 1-1,-25-1 1,0 0-1,0-25 17,0 26-1,0-1-15,0 0-1,0 0-15,0 0 47,0 1-31,-25 24-1,0 0 17,1 0-32,-1 0 15,0 0 16,0 0-15,0 0 15,1 0 32,24 24-32</inkml:trace>
  <inkml:trace contextRef="#ctx0" brushRef="#br0" timeOffset="23060.4223">23192 10244 0,'0'25'15,"0"0"32,0 0 0,0 0-31,-24-1-1,24 1 48,-25-25-47,0 0 15</inkml:trace>
  <inkml:trace contextRef="#ctx0" brushRef="#br0" timeOffset="24628.47">24482 9947 0,'0'24'94,"0"1"-78,0 0 31,0 0-16,0 25-15,0-26-1,0 1 1,0 0-16,0 0 31,0 0-15,0-1 31,0 1-1,0 0 33,25-25 46</inkml:trace>
  <inkml:trace contextRef="#ctx0" brushRef="#br0" timeOffset="26137.4809">25971 10319 0</inkml:trace>
  <inkml:trace contextRef="#ctx0" brushRef="#br0" timeOffset="26615.7963">26665 10244 0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29T07:01:46.5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17066 4465 0,'0'49'62,"0"1"-46,0-25-1,0 24 1,0-24 0,0 25-1,0-25-15,0-1 16,24 1 0,1 0 15,-25 0-16,25-25 1,0 0 15,24 0-31,-24 0 16,25-25 0,-1 0-1,-24 25 1,0-49-1,25 49 1,-26-50-16,1 50 16,-25-50-1,25 50 1,0-24 0,0 24-1</inkml:trace>
  <inkml:trace contextRef="#ctx0" brushRef="#br0" timeOffset="2625.7624">9079 6350 0,'0'25'110,"0"0"-79,24-1-15,1-24-1,-25 25 1,25-25 15,0 0 0,0 0-15,-1-49 0,1-1-1,50-24 1,-26-1 0,50 1-1,-49 24 1,-25 25-16,-25 1 15</inkml:trace>
  <inkml:trace contextRef="#ctx0" brushRef="#br0" timeOffset="6267.1872">14064 8012 0,'0'25'141,"0"0"-110,0-1-15,0 1 0,25-25-1,-25 25 1,0 0-1,25-25 32,0 0 0,-1 0-31,1-25-1,0-25 1,49 1 0,-24-1-1,99-49 1,0-25 0,-25 49-1,-25-24 1,-25 74-1,-24 1 1,-25-1-16,0 25 16,-25-25-1</inkml:trace>
  <inkml:trace contextRef="#ctx0" brushRef="#br0" timeOffset="9945.6481">11782 9624 0,'0'25'16,"0"0"0,0 0 15,0 24 0,0 1-15,0 24-1,0-24 1,25-1 0,-25-24-1,25 25 1,0-25 0,-25 0-16,24-25 15,-24 24 1,25-24 46,25 0-46,-25-24 0,24-26-1,26 25 1,-51-25-1,26 26 1,0-26 0,-1 25-16,-24-24 15,0 24 1,25 0 0,-26 25-1,1-25 1,0 25-1</inkml:trace>
  <inkml:trace contextRef="#ctx0" brushRef="#br0" timeOffset="23509.7151">21605 11237 0,'0'24'94,"0"1"-79,0 0 17,0 0 14,0 0-14,25-25-1,-1 0 16,1 0-16,0 0-31,25 0 16,-25-50-1,-1 50 1,26-50 0,-25 26-1,0-26 1,-1 25-1,1-25 1,0 1-16,-25 24 16,25-25-1,-25 1 1,25 24 15,-25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13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58248" y="1976510"/>
            <a:ext cx="11041039" cy="21724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lvl="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get 5 number from user, store in a list, convert to pandas series to change their default index numbers to alpha. 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777640" y="2178720"/>
              <a:ext cx="4143600" cy="1572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8280" y="2169360"/>
                <a:ext cx="4162320" cy="159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53202" y="1539946"/>
            <a:ext cx="9144000" cy="4683433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5 </a:t>
            </a:r>
            <a:r>
              <a:rPr lang="en-US" dirty="0" smtClean="0">
                <a:solidFill>
                  <a:srgbClr val="002060"/>
                </a:solidFill>
              </a:rPr>
              <a:t>Number From </a:t>
            </a:r>
            <a:r>
              <a:rPr lang="en-US" dirty="0" smtClean="0">
                <a:solidFill>
                  <a:srgbClr val="002060"/>
                </a:solidFill>
              </a:rPr>
              <a:t>User To Store In a List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</a:t>
            </a:r>
            <a:r>
              <a:rPr lang="en-US" dirty="0" smtClean="0">
                <a:solidFill>
                  <a:srgbClr val="002060"/>
                </a:solidFill>
              </a:rPr>
              <a:t>: Display list items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</a:t>
            </a:r>
            <a:r>
              <a:rPr lang="en-US" dirty="0" smtClean="0">
                <a:solidFill>
                  <a:srgbClr val="002060"/>
                </a:solidFill>
              </a:rPr>
              <a:t>: Convert Python list in to Pandas series 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</a:t>
            </a:r>
            <a:r>
              <a:rPr lang="en-US" dirty="0" smtClean="0">
                <a:solidFill>
                  <a:srgbClr val="002060"/>
                </a:solidFill>
              </a:rPr>
              <a:t>Display Pandas series after converting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Change Pandas series default index to alpha e.g. a, b, c, …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Step6: Display the result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268440" y="1607400"/>
              <a:ext cx="4661640" cy="2482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9080" y="1598040"/>
                <a:ext cx="4680360" cy="250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05155" y="531738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59557" y="2611459"/>
            <a:ext cx="11041039" cy="21516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lvl="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</a:t>
            </a:r>
            <a:r>
              <a:rPr lang="en-US" sz="2800" dirty="0" smtClean="0">
                <a:solidFill>
                  <a:srgbClr val="002060"/>
                </a:solidFill>
              </a:rPr>
              <a:t>a Web Application </a:t>
            </a:r>
            <a:r>
              <a:rPr lang="en-US" sz="2800" dirty="0">
                <a:solidFill>
                  <a:srgbClr val="002060"/>
                </a:solidFill>
              </a:rPr>
              <a:t>Python Program to get 5 number from user, store in a list, convert to pandas series to change their default index numbers to alpha. 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5095</TotalTime>
  <Words>127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216</cp:revision>
  <dcterms:created xsi:type="dcterms:W3CDTF">2021-11-08T00:20:31Z</dcterms:created>
  <dcterms:modified xsi:type="dcterms:W3CDTF">2022-08-29T07:06:50Z</dcterms:modified>
</cp:coreProperties>
</file>