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10:08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9029 0,'0'0'0,"0"-25"47,124 25 47,0 0-79,75 0 1,-26 25-16,26-25 16,-50 0-1,-50 0 1,-50 0-1,-24 0 1,0 0 0</inkml:trace>
  <inkml:trace contextRef="#ctx0" brushRef="#br0" timeOffset="770.5142">8136 9128 0,'-25'0'16,"50"0"125,25 0-126,74 0-15,-50 0 16,0 0-1,-24 0 1,0 0 0,-26 0-1,1 0 1,0 0-16</inkml:trace>
  <inkml:trace contextRef="#ctx0" brushRef="#br0" timeOffset="1875.2524">12799 8806 0,'0'-25'46,"25"0"-14,0 25-17,198 0 1,-24 0 0,-1 0-1,0 0 1,26 0-1,-26 0 1,0 0 0,-98 0-16,-1 0 15,-49 0 1,-26 0 0,1 0-1,0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10:20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8483 2456 0,'0'24'0,"0"1"16,0 25 15,0-1 0,25 1 0,-25 0-15,25-1-16,-25 26 16,25-1-1,-25 1 1,24-26 0,-24-24-1,25 0 1,0-25 15,0 0-15,0 0 15,-1 0-15,1-25-1,0 0 1,25 0-1,-26-24-15,26 24 16,-25-25 0,0 26-1,49-1 1,-74 0 0,50 0-1,-25 0-15,-1 1 31</inkml:trace>
  <inkml:trace contextRef="#ctx0" brushRef="#br0" timeOffset="7806.2191">15304 5953 0,'25'25'125,"-25"0"-125,0 0 15,0-1 17,25 26-17,0-25 32,0-25 31,24 0-46,-24-50-17,25 25 1,24-24-1,25-1-15,1-49 16,-51 74 0,-24-25-1,25 26 1,-50-1 0,24 25-1,1 0 1,0-25-1,0 0 17</inkml:trace>
  <inkml:trace contextRef="#ctx0" brushRef="#br0" timeOffset="18013.0548">17289 8409 0,'0'49'47,"0"-24"-32,0 0-15,0 25 16,0-26 0,0 1 15,25 0-16,-1-25 64,1 0-64,0-25-15,74-24 16,50-51-1,50-48 1,24-1 0,-74 50-1,-50 24 1,-50 50-16,-49 0 16,25 25-1</inkml:trace>
  <inkml:trace contextRef="#ctx0" brushRef="#br0" timeOffset="39433.3657">13271 12502 0,'0'49'140,"0"1"-124,24-25 0,1 24-16,-25-24 31,25-25-16,0 0 32,24-50 0,1 1-31,0-1-1,24-24 1,-49 24 0,24 1-16,1 24 15,-50 0 1,25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17:30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18405 9252 0,'-25'0'31,"0"0"0,50 50 1,0 24-17,25 1 1,-1 49-1,-24-50 1,25-24 0,-50-26-1,25-24 1,-1 0-16,1 0 47,0 0-16,0-24 0,0-26-15,-1 0-16,51 1 16,-26-1-1,-24-24 1,50 24-1,-1 1 1,0 24 0,50-25-1,50-24 1,-75 24 0,1 1-1,-51 49-15,-24-50 16,49 50-1,-74-25 1,25 0 0,0 25-1,-25-25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 a web application in python to display website different web page like home, contact us, about us </a:t>
            </a:r>
            <a:r>
              <a:rPr lang="en-US" sz="2800" dirty="0" err="1">
                <a:solidFill>
                  <a:srgbClr val="002060"/>
                </a:solidFill>
              </a:rPr>
              <a:t>etc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00160" y="3152160"/>
              <a:ext cx="3259800" cy="13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800" y="3142800"/>
                <a:ext cx="327852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23208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212400"/>
            <a:ext cx="9144000" cy="5447707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</a:t>
            </a:r>
            <a:r>
              <a:rPr lang="en-US" dirty="0" smtClean="0">
                <a:solidFill>
                  <a:srgbClr val="002060"/>
                </a:solidFill>
              </a:rPr>
              <a:t>Template Directory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Application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Create Home HTML File </a:t>
            </a:r>
            <a:r>
              <a:rPr lang="en-US" dirty="0">
                <a:solidFill>
                  <a:srgbClr val="002060"/>
                </a:solidFill>
              </a:rPr>
              <a:t>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</a:t>
            </a:r>
            <a:r>
              <a:rPr lang="en-US" dirty="0">
                <a:solidFill>
                  <a:srgbClr val="002060"/>
                </a:solidFill>
              </a:rPr>
              <a:t>Create </a:t>
            </a:r>
            <a:r>
              <a:rPr lang="en-US" dirty="0" smtClean="0">
                <a:solidFill>
                  <a:srgbClr val="002060"/>
                </a:solidFill>
              </a:rPr>
              <a:t>Contact  us HTML </a:t>
            </a:r>
            <a:r>
              <a:rPr lang="en-US" dirty="0">
                <a:solidFill>
                  <a:srgbClr val="002060"/>
                </a:solidFill>
              </a:rPr>
              <a:t>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Step7: </a:t>
            </a:r>
            <a:r>
              <a:rPr lang="en-US" dirty="0">
                <a:solidFill>
                  <a:srgbClr val="002060"/>
                </a:solidFill>
              </a:rPr>
              <a:t>Create </a:t>
            </a:r>
            <a:r>
              <a:rPr lang="en-US" dirty="0" smtClean="0">
                <a:solidFill>
                  <a:srgbClr val="002060"/>
                </a:solidFill>
              </a:rPr>
              <a:t>About us </a:t>
            </a:r>
            <a:r>
              <a:rPr lang="en-US" dirty="0">
                <a:solidFill>
                  <a:srgbClr val="002060"/>
                </a:solidFill>
              </a:rPr>
              <a:t>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Step8: Write views for each template in views.py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Step9: Write URL for each views in urls.py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Step10: Display the result in browser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53880" y="884160"/>
              <a:ext cx="3563280" cy="3688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4520" y="874800"/>
                <a:ext cx="3582000" cy="37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Create </a:t>
            </a:r>
            <a:r>
              <a:rPr lang="en-US" sz="2400" dirty="0" err="1" smtClean="0">
                <a:solidFill>
                  <a:srgbClr val="002060"/>
                </a:solidFill>
              </a:rPr>
              <a:t>Powerpoint</a:t>
            </a:r>
            <a:r>
              <a:rPr lang="en-US" sz="2400" dirty="0" smtClean="0">
                <a:solidFill>
                  <a:srgbClr val="002060"/>
                </a:solidFill>
              </a:rPr>
              <a:t> File On User Request on Web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07800" y="3223440"/>
              <a:ext cx="527400" cy="27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440" y="3214080"/>
                <a:ext cx="54612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5102</TotalTime>
  <Words>128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203</cp:revision>
  <dcterms:created xsi:type="dcterms:W3CDTF">2021-11-08T00:20:31Z</dcterms:created>
  <dcterms:modified xsi:type="dcterms:W3CDTF">2022-08-29T07:17:57Z</dcterms:modified>
</cp:coreProperties>
</file>