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18:22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16718 7045 0,'25'0'31,"0"0"0,0 0-15,0 49-1,-1-24 1,1 0 0,0 0-16,0-1 15,0 1 17,-1-25 14,1 0-14,0-25-17,25-24-15,123-100 16,1 25 0,74-25-1,-50 0 1,26 0-1,-100 25 1,0 75 0,-100-26-1,1 75 1,0-24-16,0 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18:38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17686 4961 0,'0'0'0,"0"50"94,0-26-79,25 1 1,-25 25-1,24-25 17,1-1-17,0-24 1,0 0 0,24 0 15,1-24-16,-25 24 1,74-75-16,-49 26 16,24-51-1,50 26 1,0-25 0,-25-1-1,-49 76 1,-25-1-16</inkml:trace>
  <inkml:trace contextRef="#ctx0" brushRef="#br0" timeOffset="2567.7178">8954 6821 0,'0'25'16,"25"-25"15,0 0 63,0 0-63,25-25-15,-1-24-1,26 24 1,-1-25-1,50-49 1,-50 74 0,1-49-1,-50 49 1,-1 0 0,1 25-1</inkml:trace>
  <inkml:trace contextRef="#ctx0" brushRef="#br0" timeOffset="11322.5722">20265 8260 0,'0'25'93,"0"0"-77,0 24 0,0-24 15,25-25 0,0 0-15,0 0-16,0 0 15,-1 0 1,26 0 0,24-25-1,1-24 1,49-51-16,-25 1 16,0 0-1,-49 49 1,24 25-1,-49-24 1,0 49 0,-25-25-1,25 25-15</inkml:trace>
  <inkml:trace contextRef="#ctx0" brushRef="#br0" timeOffset="12940.6529">14808 9550 0,'0'-25'63,"50"0"-47,0 25-16,-1 0 15,26 0 1,-26 0-1,50 0 1,25-25 0,-24 25-1,98-24-15,-99 24 16,-49-25 0,0 25-1,-26 0 1,1 0-1</inkml:trace>
  <inkml:trace contextRef="#ctx0" brushRef="#br0" timeOffset="16683.1547">18256 10170 0,'0'25'109,"0"0"-93,0-1-1,0 1 1,0 0 15,25-25 16,25-25-31,-26 25-16,1-25 15,0 1 1,-25-1 0,25 25-1,-25-25 1,25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7:27:42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17835 10716 0,'0'0'0,"-75"0"16,26 0-1,-1 0-15,25 24 16,0-24 0,1 25-1,-1-25 1,50 0 125,-1 0-110,1 0 16,0 0-16,-25-25-15,0 1-1,25 24-15,0-25 16,-25-25-1,0 25 17,0 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Keyword Density In a Article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18480" y="2214720"/>
              <a:ext cx="616680" cy="384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9120" y="2205360"/>
                <a:ext cx="635400" cy="4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73802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paragraph from user,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word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Find, how much a specific word is used in a paragraph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total number of words present in a paragraph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Find percentage to find word / keyword density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:: Number of user entered word  / total word in paragraph * 100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percentage to user, that is keyword density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23440" y="1652040"/>
              <a:ext cx="4376160" cy="2054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080" y="1642680"/>
                <a:ext cx="439488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Keyword Density In A Article. And Display A Message If Density Increase Up To 3%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22320" y="3813120"/>
              <a:ext cx="98640" cy="6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2960" y="3803760"/>
                <a:ext cx="117360" cy="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5115</TotalTime>
  <Words>123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208</cp:revision>
  <dcterms:created xsi:type="dcterms:W3CDTF">2021-11-08T00:20:31Z</dcterms:created>
  <dcterms:modified xsi:type="dcterms:W3CDTF">2022-08-29T07:28:12Z</dcterms:modified>
</cp:coreProperties>
</file>