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35:07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26343 6871 0,'0'50'47,"24"24"-31,-24-24-1,25-1 1,-25 1-1,0-1 1,0-24-16,0 25 16,0-25 15,25-25 47,0 0-78,0 0 31,148-100-15,1-48 0,24 24-1,-49 24 1,-50 1-1,25 25 1,0 49 0,75-25-1,-100 25 1,-25 1-16,-24-1 16,0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39:34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9054 0,'0'25'125,"0"24"-93,0-24-17,25-25 79,0 0-63,24-25-15,1 0 0,99-49-16,-50-1 15,0 51 1,-74-26-1,25 25 1,-26 25 0,1-25-1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Pandas Program To Add Some Data To An Existing Series. 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83480" y="2339640"/>
              <a:ext cx="589680" cy="28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120" y="2330280"/>
                <a:ext cx="60840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Pandas series with hard codded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that Pandas series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Update that Pandas series to add new data item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updated Pandas series items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Create A CSV File To Store </a:t>
            </a:r>
            <a:r>
              <a:rPr lang="en-US" sz="2400" dirty="0" smtClean="0">
                <a:solidFill>
                  <a:srgbClr val="002060"/>
                </a:solidFill>
              </a:rPr>
              <a:t>Odd Number </a:t>
            </a:r>
            <a:r>
              <a:rPr lang="en-US" sz="2400" dirty="0" smtClean="0">
                <a:solidFill>
                  <a:srgbClr val="002060"/>
                </a:solidFill>
              </a:rPr>
              <a:t>As Generated From </a:t>
            </a:r>
            <a:r>
              <a:rPr lang="en-US" sz="2400" dirty="0" smtClean="0">
                <a:solidFill>
                  <a:srgbClr val="002060"/>
                </a:solidFill>
              </a:rPr>
              <a:t>200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 smtClean="0">
                <a:solidFill>
                  <a:srgbClr val="002060"/>
                </a:solidFill>
              </a:rPr>
              <a:t>100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70400" y="3178800"/>
              <a:ext cx="223560" cy="116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040" y="3169440"/>
                <a:ext cx="24228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216</cp:revision>
  <dcterms:created xsi:type="dcterms:W3CDTF">2021-11-08T00:20:31Z</dcterms:created>
  <dcterms:modified xsi:type="dcterms:W3CDTF">2022-08-29T08:32:56Z</dcterms:modified>
</cp:coreProperties>
</file>