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8:52:22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15974 6548 0,'0'50'62,"0"-25"-31,0 0-31,0-1 16,25 1 15,0-25 16,0 0-31,-1 0-1,1-25 1,25 1 0,24-51-1,50 1 1,0-50 0,0 0-16,-24 25 15,-26 49 1,75-74-1,-25 99 1,-75-24 0,-24 49-1,0-25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8:52:49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14139 4688 0,'0'25'110,"0"24"-95,0-24 17,24 25-17,-24-25 16,0 0 1,25-25-32,0 0 62,0 0-46,-25-25-1,25 0-15,99-50 16,49-24 0,26 25-1,-75-1 1,0 51 0,-75-1-1,-24 0 1,0 25-16,0-25 15,0 25 17</inkml:trace>
  <inkml:trace contextRef="#ctx0" brushRef="#br0" timeOffset="3379.8154">14908 6474 0,'0'25'47,"0"0"-16,0-1 1,0 1-17,0 0 1,24 25-1,1-50 32,25 0 0,-25 0-31,-1 0-1,26-25-15,24 0 16,1 0 0,-26-24-1,26-1 1,-1 0 0,-24 1-1,0 24-15,49 0 16</inkml:trace>
  <inkml:trace contextRef="#ctx0" brushRef="#br0" timeOffset="4215">18083 7665 0,'0'-25'16,"24"25"15,1 0 32,25 0-48,-1 0 1,100 0-1,0-25-15,74 25 16,1 0 0,-76 0-1,-48 0 1,-51 0 0</inkml:trace>
  <inkml:trace contextRef="#ctx0" brushRef="#br0" timeOffset="5640.9531">25772 7565 0,'74'-24'47,"-24"-1"-32,49 0-15,100 25 16,-50-25-1,-25 25 1,0 0 0,24 0-1,-73 0-15,-26 0 16,-24 0 0,0 0-1</inkml:trace>
  <inkml:trace contextRef="#ctx0" brushRef="#br0" timeOffset="8271.7138">11857 8210 0,'0'50'125,"24"0"-125,26 24 15,-50-24 1,50-1-1,-50-24 1,24-25 15,1 0-31,0 0 16,74-25 0,1-49-1,-1-1 1,-25 51-1,25-51 1,-74 50 0,0-24-16,0 49 15,-25-25 17</inkml:trace>
  <inkml:trace contextRef="#ctx0" brushRef="#br0" timeOffset="10937.4957">10765 10220 0,'25'0'63,"0"24"-1,-25 26-46,0 24 0,0-49-1,25 25-15,-1-50 16,-24 25-1,25-25 79,0 0-94,0 0 16,0-50-1,-1 50 1,1-25 0,25 25 15,-25-25-15,-25 1-1,49 24-15,-49-25 16,25 25-1</inkml:trace>
  <inkml:trace contextRef="#ctx0" brushRef="#br0" timeOffset="11993.2013">16669 9922 0,'0'0'0,"25"0"31,-25 49 32,0 26-48,0-50 1,0 0-1,24 24 1,1-49 0,0 0-1,0 0 1,0 0 0,-1 0-1,1 0 1,25-49-1,49-26 1,25 1-16,-50 49 16,-24-25-1,0 50 1,-26 0 0,1-25-1</inkml:trace>
  <inkml:trace contextRef="#ctx0" brushRef="#br0" timeOffset="15256.3824">14635 12254 0,'25'24'187,"-25"26"-171,24-25 0,-24 0-1,25-25 1,0 0 15,0 0-15,0 0-1,-1 0 1,1 0 0,25-50-1,-1 25 1,1-24-1,0-1 1,-26 25-16,1 0 16,-25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8:56:20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11088 0,'25'0'125,"49"0"-109</inkml:trace>
  <inkml:trace contextRef="#ctx0" brushRef="#br0" timeOffset="418.2841">12105 11261 0,'24'0'109,"1"0"-78,50 0-15,-1 0-1,25 0 1,-24 0-16</inkml:trace>
  <inkml:trace contextRef="#ctx0" brushRef="#br0" timeOffset="1245.8342">16619 11237 0,'25'0'78,"49"0"-63,-24 0 1,74 0 0,50 0-16,222 0 15,-98 0 1,-124 0-1,-75 0 1,-25 0 0,-49 0-1,0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501" y="2085694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3 color code and color name from user to store in a dictionary and convert it into Python Pandas Series.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750640" y="2116440"/>
              <a:ext cx="420120" cy="294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1280" y="2107080"/>
                <a:ext cx="43884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539947"/>
            <a:ext cx="9144000" cy="4970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</a:t>
            </a:r>
            <a:r>
              <a:rPr lang="en-US" dirty="0" smtClean="0">
                <a:solidFill>
                  <a:srgbClr val="002060"/>
                </a:solidFill>
              </a:rPr>
              <a:t>3 color code and color name from 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Make Dictionary of color code as key and color name as value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Display Dictionary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Convert Dictionary to Pandas Series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Pandas Series Items to User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75400" y="1589400"/>
              <a:ext cx="5813640" cy="286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040" y="1580040"/>
                <a:ext cx="5832360" cy="28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Store 5 Subjects Marks Of Student And Also Store Their Total, Average And Percentage on </a:t>
            </a:r>
            <a:r>
              <a:rPr lang="en-US" sz="2400" b="1" dirty="0" smtClean="0">
                <a:solidFill>
                  <a:srgbClr val="002060"/>
                </a:solidFill>
              </a:rPr>
              <a:t>Web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59440" y="3991680"/>
              <a:ext cx="3286440" cy="6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0080" y="3982320"/>
                <a:ext cx="330516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106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216</cp:revision>
  <dcterms:created xsi:type="dcterms:W3CDTF">2021-11-08T00:20:31Z</dcterms:created>
  <dcterms:modified xsi:type="dcterms:W3CDTF">2022-08-29T09:04:47Z</dcterms:modified>
</cp:coreProperties>
</file>