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12:30:08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16867 6598 0,'0'25'140,"0"0"-124,0 49-1,0 0 1,0 75-16,0-49 16,0-51-1,0-24 1,0 0 0,25-25 62,0-50-47,24 1-15,175-249-1,-1 50 1,0 0-1,-49 74 1,-75 50-16</inkml:trace>
  <inkml:trace contextRef="#ctx0" brushRef="#br0" timeOffset="315.2008">18008 5854 0,'50'-25'15,"-100"50"-15,125-100 16,-51 75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12:30:25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5432 0,'24'0'125,"1"0"-110,25 0 1,49 0 0,-25 0-1,1 0 1,-1 0-16,-24 0 15,-1 0 17</inkml:trace>
  <inkml:trace contextRef="#ctx0" brushRef="#br0" timeOffset="4731.8427">9624 4539 0,'0'25'125,"0"0"-109,0 0 15,0-1-15,0 1 0,25 0-1,-25 0 1,25-25 46,24 0 1,-24-25-63,0 0 15,25 0 1,-26 1 0,26-26-1,49 0 1,-49 1-16,24-1 16,26 1-1,-51-1 1,1 50-1,-25-25 1,49 0 0,-74 1-16,25 24 15,-25-25 1</inkml:trace>
  <inkml:trace contextRef="#ctx0" brushRef="#br0" timeOffset="12562.3619">8806 7590 0,'24'0'140,"1"0"-109,25 0-15,-1 0 0,1 0-16,49 0 15,1-25 1,73 1 0,-74 24-1,-49 0 1,24 0-1,-24 0-15,0 0 16,-1 0 0,1 0-1,24 0 1,1 0 0,-51 0-16,26 0 15,-25 0 1,0 0-1,0 0 32,-1 0-47,26 0 32,-25 0-1,0 0 16,-1 0-32,1 0 1,0 0 15,0 0 0,0 0 1,-1 0 46,-24 24 109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Current User Of Computer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72120" y="2080440"/>
              <a:ext cx="455760" cy="49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2760" y="2071080"/>
                <a:ext cx="47448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71706"/>
            <a:ext cx="9144000" cy="46288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OS library to work with operating system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Using </a:t>
            </a:r>
            <a:r>
              <a:rPr lang="en-US" dirty="0" err="1">
                <a:solidFill>
                  <a:srgbClr val="002060"/>
                </a:solidFill>
              </a:rPr>
              <a:t>getlogin</a:t>
            </a:r>
            <a:r>
              <a:rPr lang="en-US" dirty="0" smtClean="0">
                <a:solidFill>
                  <a:srgbClr val="002060"/>
                </a:solidFill>
              </a:rPr>
              <a:t>() method, display current user of OS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70160" y="1518120"/>
              <a:ext cx="589680" cy="121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800" y="1508760"/>
                <a:ext cx="60840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</a:t>
            </a:r>
            <a:r>
              <a:rPr lang="en-US" sz="2400" smtClean="0">
                <a:solidFill>
                  <a:srgbClr val="002060"/>
                </a:solidFill>
              </a:rPr>
              <a:t>RAM and </a:t>
            </a:r>
            <a:r>
              <a:rPr lang="en-US" sz="2400" dirty="0" smtClean="0">
                <a:solidFill>
                  <a:srgbClr val="002060"/>
                </a:solidFill>
              </a:rPr>
              <a:t>CPU Usage Of Computer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</TotalTime>
  <Words>61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212</cp:revision>
  <dcterms:created xsi:type="dcterms:W3CDTF">2021-11-08T00:20:31Z</dcterms:created>
  <dcterms:modified xsi:type="dcterms:W3CDTF">2022-08-29T12:32:41Z</dcterms:modified>
</cp:coreProperties>
</file>