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12:38:11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14188 11460 0,'75'0'63,"173"-25"-48,49 0 1,26 25 0,-50 0-1,-25 0-15,25 25 16,-75 25 0,25 24-1,50-24 1,-99-1-1,-125 1 1,1-50 0,-25 0-1,0 0 126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File Name From User Without Space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53594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file name from user,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Iterate that file name to find, whether it contain space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If there is space in file name then display a message to user otherwise display file name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58059"/>
            <a:ext cx="9144000" cy="479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f = input("</a:t>
            </a:r>
            <a:r>
              <a:rPr lang="en-US" dirty="0" smtClean="0">
                <a:solidFill>
                  <a:srgbClr val="002060"/>
                </a:solidFill>
              </a:rPr>
              <a:t>file</a:t>
            </a:r>
            <a:r>
              <a:rPr lang="en-US" dirty="0">
                <a:solidFill>
                  <a:srgbClr val="002060"/>
                </a:solidFill>
              </a:rPr>
              <a:t>")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flag = "no"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f: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if </a:t>
            </a:r>
            <a:r>
              <a:rPr lang="en-US" dirty="0" err="1">
                <a:solidFill>
                  <a:srgbClr val="002060"/>
                </a:solidFill>
              </a:rPr>
              <a:t>i.isspace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    flag = "yes"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if flag == "yes":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print("File contain space")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else: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    print(f)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File Name From User If File Name Have Space Then Replace Space With ‘Dot</a:t>
            </a:r>
            <a:r>
              <a:rPr lang="en-US" sz="2400" smtClean="0">
                <a:solidFill>
                  <a:srgbClr val="002060"/>
                </a:solidFill>
              </a:rPr>
              <a:t>’ Symbol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07680" y="4107600"/>
              <a:ext cx="991800" cy="107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8320" y="4098240"/>
                <a:ext cx="101052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5427</TotalTime>
  <Words>138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216</cp:revision>
  <dcterms:created xsi:type="dcterms:W3CDTF">2021-11-08T00:20:31Z</dcterms:created>
  <dcterms:modified xsi:type="dcterms:W3CDTF">2022-08-29T12:38:28Z</dcterms:modified>
</cp:coreProperties>
</file>