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8T04:18:11.9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17413 6325 0,'0'25'78,"0"0"-63,0 0 1,0-1 0,25 1-1,-25 25 1,0-25 15,24-25-15,1 0 46,0 0-62,0 0 31,0 0-15,24-25 15,1 0-15,0-25 0,49 1-16,124-75 15,-49 0 1,-26 25-1,-48 74 1,-26-25 0,-49 25-1,49 25 1,-49 0 0</inkml:trace>
  <inkml:trace contextRef="#ctx0" brushRef="#br0" timeOffset="7845.2441">30435 7565 0,'0'-24'78,"50"24"-46,124 0-17,-50 0 1,24 0 0,-48 0-1,-26 0 1,-24 0-16,-26 0 15,26 0 1,0 0 0,-1 0-1,26 0 1,-26-25 0,-24 25-16,25 0 15,-25 0 1,-1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A Paragraph From User, To Find(total Char</a:t>
            </a:r>
            <a:r>
              <a:rPr lang="en-US" sz="2800" dirty="0" smtClean="0">
                <a:solidFill>
                  <a:srgbClr val="002060"/>
                </a:solidFill>
              </a:rPr>
              <a:t>, without space total char, </a:t>
            </a:r>
            <a:r>
              <a:rPr lang="en-US" sz="2800" dirty="0" smtClean="0">
                <a:solidFill>
                  <a:srgbClr val="002060"/>
                </a:solidFill>
              </a:rPr>
              <a:t>Total Words And Spaces)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268680" y="2134080"/>
              <a:ext cx="5099040" cy="5896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9320" y="2124720"/>
                <a:ext cx="5117760" cy="6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84720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A Sentence From User Using Input Method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Find Total Length Of Sentence Using Len Function </a:t>
            </a:r>
            <a:r>
              <a:rPr lang="en-US" dirty="0" smtClean="0">
                <a:solidFill>
                  <a:srgbClr val="002060"/>
                </a:solidFill>
              </a:rPr>
              <a:t>with space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</a:t>
            </a:r>
            <a:r>
              <a:rPr lang="en-US" dirty="0">
                <a:solidFill>
                  <a:srgbClr val="002060"/>
                </a:solidFill>
              </a:rPr>
              <a:t>Find Total Length Of </a:t>
            </a:r>
            <a:r>
              <a:rPr lang="en-US" dirty="0" smtClean="0">
                <a:solidFill>
                  <a:srgbClr val="002060"/>
                </a:solidFill>
              </a:rPr>
              <a:t>Sentence without space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</a:t>
            </a:r>
            <a:r>
              <a:rPr lang="en-US" dirty="0" smtClean="0">
                <a:solidFill>
                  <a:srgbClr val="002060"/>
                </a:solidFill>
              </a:rPr>
              <a:t>Find Total Number Of Words Using A Python Procedure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</a:t>
            </a:r>
            <a:r>
              <a:rPr lang="en-US" dirty="0" smtClean="0">
                <a:solidFill>
                  <a:srgbClr val="002060"/>
                </a:solidFill>
              </a:rPr>
              <a:t>Find Total Number Of Spaces Using Loop And Range Function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Step6: </a:t>
            </a:r>
            <a:r>
              <a:rPr lang="en-US" dirty="0" smtClean="0">
                <a:solidFill>
                  <a:srgbClr val="002060"/>
                </a:solidFill>
              </a:rPr>
              <a:t>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84720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s = input("S")</a:t>
            </a:r>
          </a:p>
          <a:p>
            <a:pPr algn="l"/>
            <a:r>
              <a:rPr lang="en-US" dirty="0" err="1"/>
              <a:t>sz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(s)</a:t>
            </a:r>
          </a:p>
          <a:p>
            <a:pPr algn="l"/>
            <a:r>
              <a:rPr lang="en-US" dirty="0"/>
              <a:t>print(</a:t>
            </a:r>
            <a:r>
              <a:rPr lang="en-US" dirty="0" err="1"/>
              <a:t>sz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c = 0</a:t>
            </a:r>
          </a:p>
          <a:p>
            <a:pPr algn="l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 </a:t>
            </a:r>
            <a:r>
              <a:rPr lang="en-US" dirty="0" err="1"/>
              <a:t>sz</a:t>
            </a:r>
            <a:r>
              <a:rPr lang="en-US" dirty="0"/>
              <a:t>):</a:t>
            </a:r>
          </a:p>
          <a:p>
            <a:pPr algn="l"/>
            <a:r>
              <a:rPr lang="en-US" dirty="0"/>
              <a:t>    if s[</a:t>
            </a:r>
            <a:r>
              <a:rPr lang="en-US" dirty="0" err="1"/>
              <a:t>i</a:t>
            </a:r>
            <a:r>
              <a:rPr lang="en-US" dirty="0"/>
              <a:t>] == " ":</a:t>
            </a:r>
          </a:p>
          <a:p>
            <a:pPr algn="l"/>
            <a:r>
              <a:rPr lang="en-US" dirty="0"/>
              <a:t>        c +=1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print(</a:t>
            </a:r>
            <a:r>
              <a:rPr lang="en-US" dirty="0" err="1"/>
              <a:t>sz</a:t>
            </a:r>
            <a:r>
              <a:rPr lang="en-US" dirty="0"/>
              <a:t>-c)</a:t>
            </a:r>
          </a:p>
          <a:p>
            <a:pPr algn="l"/>
            <a:r>
              <a:rPr lang="en-US" dirty="0"/>
              <a:t>print(c)</a:t>
            </a:r>
          </a:p>
          <a:p>
            <a:pPr algn="l"/>
            <a:r>
              <a:rPr lang="en-US" dirty="0"/>
              <a:t>print(c+1)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1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A Paragraph From User, To Find(total Char, Total </a:t>
            </a:r>
            <a:r>
              <a:rPr lang="en-US" sz="2400" dirty="0" smtClean="0">
                <a:solidFill>
                  <a:srgbClr val="002060"/>
                </a:solidFill>
              </a:rPr>
              <a:t>Words, Total Vowel Char </a:t>
            </a:r>
            <a:r>
              <a:rPr lang="en-US" sz="2400" dirty="0">
                <a:solidFill>
                  <a:srgbClr val="002060"/>
                </a:solidFill>
              </a:rPr>
              <a:t>And Spaces)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4348</TotalTime>
  <Words>160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177</cp:revision>
  <dcterms:created xsi:type="dcterms:W3CDTF">2021-11-08T00:20:31Z</dcterms:created>
  <dcterms:modified xsi:type="dcterms:W3CDTF">2022-08-28T04:38:54Z</dcterms:modified>
</cp:coreProperties>
</file>