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09:00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26591 8533 0,'74'0'141,"25"0"-126,50-25 1,25 0 0,49 0-1,-25 25 1,-49-24-16,-74 24 16,-26 0-1,1 0 1,-1 0-1,1 0 1,-25 0 0,0 0-1,-1 0-15,1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09:3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9227 9550 0,'75'0'125,"24"0"-110,0 0-15,25 0 16,-25 0 0,1 0-1,-1 0 1,25 0-1,-50 0 1,-24 0-16,0 0 16,-26 0 15</inkml:trace>
  <inkml:trace contextRef="#ctx0" brushRef="#br0" timeOffset="11961.9281">15404 10021 0,'0'25'94,"0"49"-78,0-24-1,0 0-15,0-1 32,0-24-1,25 0 16,-25 0 0,24-25-1,26 0 48,0 0-78,24 0-1,25-25 1,-24 25 0,-1-25-16,0-25 15,-24 50 1,0-24 0,-1-26-1,26 25 1,-26-24-16,1 49 15,-1-75 1,1 75 265,74-25-265,50 0 0,-75-24-1,-25 24-15,-24 0 16,0 25-1,-26 0 1,1 0 0,-25-25-1,25 25-15,0 0 16,0 0 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0:29:5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22498 8954 0,'-25'0'47,"25"25"-31,0 25-1,0 0 1,25-26-16,-25 1 16,25 25-1,-1-50 110,26 0-93,0-50-17,-1 25 1,1-49-1,24 49-15,-24-49 16,-25 49 0,0 25-1</inkml:trace>
  <inkml:trace contextRef="#ctx0" brushRef="#br0" timeOffset="2155.5941">9376 10840 0,'25'0'125,"0"0"-109,24 0-1,-24 0 1,50 0-16,-51 0 15,1 0 1,0 0 0,0 0-1,0 0 1,-1 0 0</inkml:trace>
  <inkml:trace contextRef="#ctx0" brushRef="#br0" timeOffset="7436.1231">26640 10964 0,'-25'24'140,"1"-24"-124,48 0 78,26 0-79,49 0 1,75 0-16,0 0 15,-75 0 1,-50 0 0,-24 0-1,0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web </a:t>
            </a:r>
            <a:r>
              <a:rPr lang="en-US" sz="2800" dirty="0" smtClean="0">
                <a:solidFill>
                  <a:srgbClr val="002060"/>
                </a:solidFill>
              </a:rPr>
              <a:t>application to display </a:t>
            </a:r>
            <a:r>
              <a:rPr lang="en-US" sz="2800" dirty="0" err="1">
                <a:solidFill>
                  <a:srgbClr val="002060"/>
                </a:solidFill>
              </a:rPr>
              <a:t>D</a:t>
            </a:r>
            <a:r>
              <a:rPr lang="en-US" sz="2800" dirty="0" err="1" smtClean="0">
                <a:solidFill>
                  <a:srgbClr val="002060"/>
                </a:solidFill>
              </a:rPr>
              <a:t>jango</a:t>
            </a:r>
            <a:r>
              <a:rPr lang="en-US" sz="2800" dirty="0" smtClean="0">
                <a:solidFill>
                  <a:srgbClr val="002060"/>
                </a:solidFill>
              </a:rPr>
              <a:t> user data </a:t>
            </a:r>
            <a:r>
              <a:rPr lang="en-US" sz="2800" dirty="0" smtClean="0">
                <a:solidFill>
                  <a:srgbClr val="002060"/>
                </a:solidFill>
              </a:rPr>
              <a:t>in a table.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572760" y="3036240"/>
              <a:ext cx="527040" cy="36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3400" y="3026880"/>
                <a:ext cx="5457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05720"/>
            <a:ext cx="9144000" cy="5240740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Install Python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File In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Write views for Home HTML file in </a:t>
            </a:r>
            <a:r>
              <a:rPr lang="en-US" dirty="0" smtClean="0">
                <a:solidFill>
                  <a:srgbClr val="002060"/>
                </a:solidFill>
              </a:rPr>
              <a:t>views.py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Create </a:t>
            </a:r>
            <a:r>
              <a:rPr lang="en-US" dirty="0" err="1" smtClean="0">
                <a:solidFill>
                  <a:srgbClr val="002060"/>
                </a:solidFill>
              </a:rPr>
              <a:t>superuser</a:t>
            </a:r>
            <a:r>
              <a:rPr lang="en-US" dirty="0" smtClean="0">
                <a:solidFill>
                  <a:srgbClr val="002060"/>
                </a:solidFill>
              </a:rPr>
              <a:t> to access admin area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Get all user in home views using SQL command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Display user data in table form in Home HTML file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Step10</a:t>
            </a:r>
            <a:r>
              <a:rPr lang="en-US" dirty="0" smtClean="0">
                <a:solidFill>
                  <a:srgbClr val="002060"/>
                </a:solidFill>
              </a:rPr>
              <a:t>: Write URL for Home view in </a:t>
            </a:r>
            <a:r>
              <a:rPr lang="en-US" dirty="0" smtClean="0">
                <a:solidFill>
                  <a:srgbClr val="002060"/>
                </a:solidFill>
              </a:rPr>
              <a:t>urls.py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Step11: Display the result in browser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21720" y="3438000"/>
              <a:ext cx="2831040" cy="28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360" y="3428640"/>
                <a:ext cx="28497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Phone Number From User. And System Should Put a ‘-’ After Country And Area Code Automatically on Web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75360" y="3205800"/>
              <a:ext cx="6456600" cy="75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00" y="3196440"/>
                <a:ext cx="647532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6142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233</cp:revision>
  <dcterms:created xsi:type="dcterms:W3CDTF">2021-11-08T00:20:31Z</dcterms:created>
  <dcterms:modified xsi:type="dcterms:W3CDTF">2022-08-30T00:30:14Z</dcterms:modified>
</cp:coreProperties>
</file>