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0:31:38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21927 6251 0,'25'0'141,"-25"25"-126,50 99 1,-25-75-16,-1 26 16,1-26-1,0 1 1,-25-1 0,25-49-1,-25 25 1,0 0 15,25-25-15,-1 0 31,26 0-32,24-25 1,100-74-16,99-50 15,248-173 1,-248 123 0,-100 100-1,-49 25 1,-74 74 0,-25-50-1,24 50 1,-24-25-1,0 25-15,0-25 16</inkml:trace>
  <inkml:trace contextRef="#ctx0" brushRef="#br0" timeOffset="6086.7447">9525 8855 0,'0'0'0,"0"-25"63,50 25-48,-1 0 1,50 0-1,25 0 1,25 25 0,149-25-1,24 25 1,-24 0 0,-75-25-1,-49 25-15,0-25 16,-1 24-1,1-24 1,49 25 0,-49-25-1,-75 25 1,-25-25 0,-24 0-1,0 25-15,-26-25 16,1 0 15,50 0 172,24 0-187,99 0-1,75 0 1,25 0 0,-1 0-1,51 0 1,24 0 0,0 50-1,-149-1-15,-74-24 16,-75 0-1,1 0 1,-26-25 0,-24 0-1,25 0 1,-25 0 0,-1 0-1,1 0-15,0 0 16,0 0 15,24 0 203,75 0-218,75 0 0,74 0-1,-50 0 1,-25 0 0,-74 0-16,25 0 15,-50 0 1,1 0-1,-26 0 1,0 0 0,-24 0-1,0 0-15,24 0 16,-49 0 0,0 0 15,0 0-16,24 0 298,-24 0-297,25 0-1,-26 0 1,26 0-16,-25 0 15,24 0 1,1 0 0,-25 0 15,0 0-31,-1 0 16,1 0 46,0 0 110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0:32:31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19422 11733 0,'25'49'125,"0"26"-110,-1-51 1,1 26 0,0 0-16,0-26 15,25 1 1,-26-25-1,-24 25 1,25-25 0,0 0-1,25 0 17,-26-50-17,26 1-15,0-1 16,-26-24-1,26-25 1,0 24 0,-26-49-1,26 99 1,-50 1 0,0-1-1,25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</a:t>
            </a: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web application in python that get 10 product price </a:t>
            </a:r>
            <a:r>
              <a:rPr lang="en-US" sz="2800" dirty="0" smtClean="0">
                <a:solidFill>
                  <a:srgbClr val="002060"/>
                </a:solidFill>
              </a:rPr>
              <a:t>and display </a:t>
            </a:r>
            <a:r>
              <a:rPr lang="en-US" sz="2800" dirty="0">
                <a:solidFill>
                  <a:srgbClr val="002060"/>
                </a:solidFill>
              </a:rPr>
              <a:t>total bill with discount in percentage functionality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29000" y="2035800"/>
              <a:ext cx="5224320" cy="1277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2026440"/>
                <a:ext cx="5243040" cy="12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85355"/>
            <a:ext cx="9144000" cy="4765319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Home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Get product prices, </a:t>
            </a:r>
            <a:r>
              <a:rPr lang="en-US" dirty="0" smtClean="0">
                <a:solidFill>
                  <a:srgbClr val="002060"/>
                </a:solidFill>
              </a:rPr>
              <a:t>find total, </a:t>
            </a:r>
            <a:r>
              <a:rPr lang="en-US" dirty="0" smtClean="0">
                <a:solidFill>
                  <a:srgbClr val="002060"/>
                </a:solidFill>
              </a:rPr>
              <a:t>discount in views.py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</a:t>
            </a:r>
            <a:r>
              <a:rPr lang="en-US" dirty="0" smtClean="0">
                <a:solidFill>
                  <a:srgbClr val="002060"/>
                </a:solidFill>
              </a:rPr>
              <a:t>view </a:t>
            </a:r>
            <a:r>
              <a:rPr lang="en-US" dirty="0">
                <a:solidFill>
                  <a:srgbClr val="002060"/>
                </a:solidFill>
              </a:rPr>
              <a:t>in urls.py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the result in browser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91920" y="4125600"/>
              <a:ext cx="241560" cy="214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2560" y="4116240"/>
                <a:ext cx="26028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Make A English Dictionary App That Translate Into Arabic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</TotalTime>
  <Words>110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224</cp:revision>
  <dcterms:created xsi:type="dcterms:W3CDTF">2021-11-08T00:20:31Z</dcterms:created>
  <dcterms:modified xsi:type="dcterms:W3CDTF">2022-08-30T00:49:24Z</dcterms:modified>
</cp:coreProperties>
</file>