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2:51:01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7789 0,'0'-25'31,"75"25"-15,123-25-1,1 0 1,73 0 0,26 25-1,25-24-15,371 24 16,-99 74 0,-198 25-1,-99-24 1,-50 49-1,0-50 1,25-24-16,-50-25 16,-49-1-1,-1-24 1,-98 25 0,-26-25-1,-24 25 1,25 0-1,-1 0-15,-24-25 16,25 0 0,-1 24-1,-24 1 1,0-25 0,0 0-1,0 0-15,-1 0 16,1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2:51:30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15404 7516 0,'25'0'109,"-1"25"-93,1 24-1,0 1 1,-25-25-1,25 49 1,24-49 0,-49 0-1,25 24-15,0-49 47,0 0-31,0 0-1,24 0-15,26-49 16,73-26 0,-24-24-1,25 25 1,25-50 0,24 0-1,-24 24 1,-25 26-1,-100 24-15,-24 26 16,25 24 0,-50-25-1</inkml:trace>
  <inkml:trace contextRef="#ctx0" brushRef="#br0" timeOffset="4139.7677">16867 9823 0,'25'0'32,"0"49"30,0-24-62,-25 25 31,24-26 1,-24 1-1,25-25 16,50 0-32,24-25 1,74-24 0,1-26-1,0 1-15,-100 49 16,1-24-1,-51 49 1,1-25 0,0 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2:55:37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23713 9302 0,'0'25'93,"0"24"-61,25-49 61,49 0-77,51-25 0,48-49-16,26-25 15,-1 0 1,-49 24-1,-75 25 1,-49 26 0,25 24-1,-50-25 1</inkml:trace>
  <inkml:trace contextRef="#ctx0" brushRef="#br0" timeOffset="870.5811">27285 9252 0,'25'0'32,"-25"25"-17,0 0 1,25 24 0,-25-24-1,25-25 79,-1 0-78,26 0-1,49-74 1,-24 24-1,24 1 1,-74 49 0,-1-25-1</inkml:trace>
  <inkml:trace contextRef="#ctx0" brushRef="#br0" timeOffset="4065.7207">6350 11336 0,'50'0'125,"-1"0"-110,1 0 1,24 0-1,-49 0-15,25 0 16,-26 0 31,1 0-16,0 0 0,0 0-31,0 0 16,-1 0 0,1 0-1,0 0 1,0 0 0,-25-25-1,25 25 1,24 0-1,-24 0 1,0 0-16,0 0 16,0 0 15,-1 0 0,1 0-15,0 0 15,0 0-15,0 0-1,-1 0 1,1 0 31,-25 25 578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 </a:t>
            </a:r>
            <a:r>
              <a:rPr lang="en-US" sz="2800" dirty="0" smtClean="0">
                <a:solidFill>
                  <a:srgbClr val="002060"/>
                </a:solidFill>
              </a:rPr>
              <a:t>a Python Program to Count total number of Uppercase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and Lowercase in a string.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16800" y="2759400"/>
              <a:ext cx="1875600" cy="250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7440" y="2750040"/>
                <a:ext cx="189432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376174"/>
            <a:ext cx="9144000" cy="52429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Count total number of UPPERCASE Letters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Count total number of </a:t>
            </a:r>
            <a:r>
              <a:rPr lang="en-US" dirty="0" smtClean="0">
                <a:solidFill>
                  <a:srgbClr val="002060"/>
                </a:solidFill>
              </a:rPr>
              <a:t>Lowercase Letters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45440" y="2527200"/>
              <a:ext cx="902160" cy="1071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6080" y="2517840"/>
                <a:ext cx="920880" cy="10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376174"/>
            <a:ext cx="9144000" cy="52429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For I in string: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dirty="0" err="1" smtClean="0">
                <a:solidFill>
                  <a:srgbClr val="002060"/>
                </a:solidFill>
              </a:rPr>
              <a:t>i.isupper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	u += 1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dirty="0" err="1" smtClean="0">
                <a:solidFill>
                  <a:srgbClr val="002060"/>
                </a:solidFill>
              </a:rPr>
              <a:t>i.lower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L +=1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364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 a Python Program to Count total number of </a:t>
            </a:r>
            <a:r>
              <a:rPr lang="en-US" sz="2400">
                <a:solidFill>
                  <a:srgbClr val="002060"/>
                </a:solidFill>
              </a:rPr>
              <a:t>Uppercase </a:t>
            </a:r>
            <a:r>
              <a:rPr lang="en-US" sz="2400" smtClean="0">
                <a:solidFill>
                  <a:srgbClr val="002060"/>
                </a:solidFill>
              </a:rPr>
              <a:t>, Lowercase </a:t>
            </a:r>
            <a:r>
              <a:rPr lang="en-US" sz="2400" dirty="0" smtClean="0">
                <a:solidFill>
                  <a:srgbClr val="002060"/>
                </a:solidFill>
              </a:rPr>
              <a:t>and digits </a:t>
            </a:r>
            <a:r>
              <a:rPr lang="en-US" sz="2400" dirty="0">
                <a:solidFill>
                  <a:srgbClr val="002060"/>
                </a:solidFill>
              </a:rPr>
              <a:t>in a string.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86000" y="3205800"/>
              <a:ext cx="7706520" cy="875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3196440"/>
                <a:ext cx="7725240" cy="8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</TotalTime>
  <Words>87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236</cp:revision>
  <dcterms:created xsi:type="dcterms:W3CDTF">2021-11-08T00:20:31Z</dcterms:created>
  <dcterms:modified xsi:type="dcterms:W3CDTF">2022-08-31T12:56:13Z</dcterms:modified>
</cp:coreProperties>
</file>