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8-30T00:57:40.4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15925 7119 0,'0'25'110,"0"0"-95,0-1 1,0 26-1,0 0 17,24-50-17,-24 24 1,25-24 0,0 0-1,0 25-15,24-25 31,-24 0-15,0 0 0,25-25-1,74-74 1,99-25 0,0 0-16,-24 25 15,-51 24 1,-98 26-1,0 24 1,-26 25 0,1-25-16,0 25 15,0-25 17</inkml:trace>
  <inkml:trace contextRef="#ctx0" brushRef="#br0" timeOffset="1752.3213">18306 8062 0,'25'0'125,"74"0"-109,-25 0 0,1 0-16,-26 0 15,-24 0 1,0 0 0,0 0-1,0 0 16,-1 0-15,1 0 0,0 0 31,0 0 15,0 0 110,-1 0-125,-24 24-32,25-24 1,0 0 15,0 0-15,-25 25 0,25-25-1,-1 0 16,1 0 1,0 0-17,-25 25 17,25-25-17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8-30T00:58:23.9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22771 5581 0,'0'25'15,"49"-25"126,51 0-125,98 0-1,-24 0 1,-1 0 0,-24 0-1,-75 0 1,-24 0-1</inkml:trace>
  <inkml:trace contextRef="#ctx0" brushRef="#br0" timeOffset="3756.6261">9897 6524 0,'25'0'16,"-25"-25"0,25 25 93,-1 49-93,1 1-1,0-25 1,-25 24-1,25-49 1,-25 25 0,25-25 15,0 0 16,-1 0-16,1 0 16,-25-25-31,25 1-16,-25-1 46,25 25-30,-25-25 15</inkml:trace>
  <inkml:trace contextRef="#ctx0" brushRef="#br0" timeOffset="6301.0536">20960 6747 0,'0'25'125,"0"-1"-110,0 1 17,0 0-1,25-25 16,24 0-16,26 0-15,24-25-1,-25-24 1,26-1 0,-26-24-1,-24 24 1,24 0-16,-24 1 15,74-26 1,-75 26 0,-24 24-1,25 0 1,-25 0 0,-1 25-16,1 0 46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8-30T01:05:16.6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22250 8880 0,'25'25'125,"-1"24"-110,-24-24 17,25 0-32,-25 0 15,25-25 1,0 25-1,0 0 1,-1-25 0,26 0-1,24 0 1,1-25 0,24-50-16,100-24 15,-75 25 1,-50 49-1,-24 0 1,-26 0 0,1 25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342478" y="2502303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 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23 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09014" y="1079993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Complex Task Series</a:t>
            </a:r>
            <a:endParaRPr lang="en-US" sz="4000" b="1" dirty="0">
              <a:solidFill>
                <a:srgbClr val="002060"/>
              </a:solidFill>
              <a:latin typeface="Algerian" panose="04020705040A02060702" pitchFamily="82" charset="0"/>
              <a:cs typeface="Aharoni" panose="02010803020104030203" pitchFamily="2" charset="-79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703" y="60861"/>
            <a:ext cx="4124325" cy="54959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6853" y="2099342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002060"/>
                </a:solidFill>
              </a:rPr>
              <a:t>Write A Python Program To Generate OTP On User Request</a:t>
            </a:r>
            <a:endParaRPr lang="en-US" sz="28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5733000" y="2401920"/>
              <a:ext cx="1134360" cy="5274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23640" y="2392560"/>
                <a:ext cx="1153080" cy="546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53202" y="1526298"/>
            <a:ext cx="9144000" cy="4778967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Step1: Ask to user, whether user want to generate a OTP or not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Step2: Get a length of OTP generated sequence of characters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Step3: </a:t>
            </a:r>
            <a:r>
              <a:rPr lang="en-US" dirty="0">
                <a:solidFill>
                  <a:srgbClr val="002060"/>
                </a:solidFill>
              </a:rPr>
              <a:t>T</a:t>
            </a:r>
            <a:r>
              <a:rPr lang="en-US" dirty="0" smtClean="0">
                <a:solidFill>
                  <a:srgbClr val="002060"/>
                </a:solidFill>
              </a:rPr>
              <a:t>hen </a:t>
            </a:r>
            <a:r>
              <a:rPr lang="en-US" dirty="0" smtClean="0">
                <a:solidFill>
                  <a:srgbClr val="002060"/>
                </a:solidFill>
              </a:rPr>
              <a:t>generate a sequence of character containing alphanumeric character as OTP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Step4: Display OTP to user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END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3562920" y="2009160"/>
              <a:ext cx="4983120" cy="45576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53560" y="1999800"/>
                <a:ext cx="5001840" cy="474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53202" y="1526298"/>
            <a:ext cx="9144000" cy="4778967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import string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import </a:t>
            </a:r>
            <a:r>
              <a:rPr lang="en-US" dirty="0" smtClean="0">
                <a:solidFill>
                  <a:srgbClr val="002060"/>
                </a:solidFill>
              </a:rPr>
              <a:t>random</a:t>
            </a:r>
            <a:endParaRPr lang="en-US" dirty="0">
              <a:solidFill>
                <a:srgbClr val="002060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N = </a:t>
            </a:r>
            <a:r>
              <a:rPr lang="en-US" dirty="0" smtClean="0">
                <a:solidFill>
                  <a:srgbClr val="002060"/>
                </a:solidFill>
              </a:rPr>
              <a:t>4</a:t>
            </a:r>
            <a:endParaRPr lang="en-US" dirty="0">
              <a:solidFill>
                <a:srgbClr val="002060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res = ''.join(</a:t>
            </a:r>
            <a:r>
              <a:rPr lang="en-US" dirty="0" err="1">
                <a:solidFill>
                  <a:srgbClr val="002060"/>
                </a:solidFill>
              </a:rPr>
              <a:t>random.choices</a:t>
            </a:r>
            <a:r>
              <a:rPr lang="en-US" dirty="0">
                <a:solidFill>
                  <a:srgbClr val="002060"/>
                </a:solidFill>
              </a:rPr>
              <a:t>(</a:t>
            </a:r>
            <a:r>
              <a:rPr lang="en-US" dirty="0" err="1">
                <a:solidFill>
                  <a:srgbClr val="002060"/>
                </a:solidFill>
              </a:rPr>
              <a:t>string.digits</a:t>
            </a:r>
            <a:r>
              <a:rPr lang="en-US" dirty="0">
                <a:solidFill>
                  <a:srgbClr val="002060"/>
                </a:solidFill>
              </a:rPr>
              <a:t>, k=N))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print("The generated random string : " + </a:t>
            </a:r>
            <a:r>
              <a:rPr lang="en-US" dirty="0" err="1">
                <a:solidFill>
                  <a:srgbClr val="002060"/>
                </a:solidFill>
              </a:rPr>
              <a:t>str</a:t>
            </a:r>
            <a:r>
              <a:rPr lang="en-US" dirty="0">
                <a:solidFill>
                  <a:srgbClr val="002060"/>
                </a:solidFill>
              </a:rPr>
              <a:t>(res))</a:t>
            </a:r>
          </a:p>
          <a:p>
            <a:pPr algn="l">
              <a:lnSpc>
                <a:spcPct val="150000"/>
              </a:lnSpc>
            </a:pP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9821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Assignment </a:t>
            </a:r>
            <a:endParaRPr lang="en-US" sz="66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002060"/>
                </a:solidFill>
              </a:rPr>
              <a:t>Write A Python Program To Generate OTP On User Request And Send Code To Mobile Number</a:t>
            </a:r>
            <a:endParaRPr lang="en-US" sz="24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8010000" y="3143160"/>
              <a:ext cx="348480" cy="1256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00640" y="3133800"/>
                <a:ext cx="367200" cy="144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4833</TotalTime>
  <Words>108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Aharoni</vt:lpstr>
      <vt:lpstr>Algerian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227</cp:revision>
  <dcterms:created xsi:type="dcterms:W3CDTF">2021-11-08T00:20:31Z</dcterms:created>
  <dcterms:modified xsi:type="dcterms:W3CDTF">2022-08-30T01:05:44Z</dcterms:modified>
</cp:coreProperties>
</file>