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1:06:19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15701 7218 0,'0'25'125,"0"25"-110,0-1 1,25 1-1,-25-25 17,25-25-1,25 0 0,-26 0-15,125-124-1,25 0 1,49-25 0,100-75-1,49 1 1,-75 25-16,-24 49 16,-124 75-1,-99 24 1,-26 25-1,26 25 1,-50-25 0</inkml:trace>
  <inkml:trace contextRef="#ctx0" brushRef="#br0" timeOffset="1091.737">22200 8682 0,'0'-25'16,"0"0"-1,25 25 63,25-25-78,49 0 16,25 1 0,99 24-1,50-25 1,-25 25-1,50-25 1,-50 25 0,-50 0-16,-99 0 15,1 0 1,-26 0 0,-49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1:06:30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9872 4589 0,'25'0'31,"25"25"32,-50-1-48,24 1 1,-24 0 0,25 0 15,0 0-15,0-25 15,0 0 0,49-25-15,25-50-1,25-24 1,25 0 0,0-25-1,0 25 1,-100 24-1,1 75 1,-25-24-16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JafriCode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admin@jafricod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display </a:t>
            </a:r>
            <a:r>
              <a:rPr lang="en-US" sz="2800" dirty="0">
                <a:solidFill>
                  <a:srgbClr val="002060"/>
                </a:solidFill>
              </a:rPr>
              <a:t>image using </a:t>
            </a:r>
            <a:r>
              <a:rPr lang="en-US" sz="2800" dirty="0" err="1">
                <a:solidFill>
                  <a:srgbClr val="002060"/>
                </a:solidFill>
              </a:rPr>
              <a:t>openv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52360" y="2178720"/>
              <a:ext cx="3090240" cy="947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3000" y="2169360"/>
                <a:ext cx="3108960" cy="9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553594"/>
            <a:ext cx="9144000" cy="491544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open cv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Read a image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Show </a:t>
            </a:r>
            <a:r>
              <a:rPr lang="en-US" dirty="0" smtClean="0">
                <a:solidFill>
                  <a:srgbClr val="002060"/>
                </a:solidFill>
              </a:rPr>
              <a:t>image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53920" y="1482480"/>
              <a:ext cx="384480" cy="223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560" y="1473120"/>
                <a:ext cx="40320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1648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import cv2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 err="1"/>
              <a:t>img</a:t>
            </a:r>
            <a:r>
              <a:rPr lang="en-US" dirty="0"/>
              <a:t> = cv2.imread('/home/</a:t>
            </a:r>
            <a:r>
              <a:rPr lang="en-US" dirty="0" err="1"/>
              <a:t>img</a:t>
            </a:r>
            <a:r>
              <a:rPr lang="en-US" dirty="0"/>
              <a:t>/python.png')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cv2.imshow('sample image',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cv2.waitKey(0) # waits until a key is pressed</a:t>
            </a:r>
          </a:p>
          <a:p>
            <a:pPr algn="l"/>
            <a:r>
              <a:rPr lang="en-US" dirty="0"/>
              <a:t>cv2.destroyAllWindows() # destroys the window showing image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image using </a:t>
            </a:r>
            <a:r>
              <a:rPr lang="en-US" sz="2400" dirty="0" err="1" smtClean="0">
                <a:solidFill>
                  <a:srgbClr val="002060"/>
                </a:solidFill>
              </a:rPr>
              <a:t>openv</a:t>
            </a:r>
            <a:r>
              <a:rPr lang="en-US" sz="2400" dirty="0" smtClean="0">
                <a:solidFill>
                  <a:srgbClr val="002060"/>
                </a:solidFill>
              </a:rPr>
              <a:t> on </a:t>
            </a:r>
            <a:r>
              <a:rPr lang="en-US" sz="2400" b="1" dirty="0" smtClean="0">
                <a:solidFill>
                  <a:srgbClr val="002060"/>
                </a:solidFill>
              </a:rPr>
              <a:t>web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</TotalTime>
  <Words>88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227</cp:revision>
  <dcterms:created xsi:type="dcterms:W3CDTF">2021-11-08T00:20:31Z</dcterms:created>
  <dcterms:modified xsi:type="dcterms:W3CDTF">2022-08-30T01:09:45Z</dcterms:modified>
</cp:coreProperties>
</file>