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1:49:51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21258 6325 0,'0'25'16,"0"0"0,0 0-1,0-1 1,0 26-16,0 0 15,0-1 1,0 1 0,0-25-1,24 49 1,-24-49 0,25-25-1,0 0 48,25-25-48,-26 0-15,26 0 16,49-24 0,174-50-1,-50-1 1,1 1-1,-76 25-15,-48-1 16,-1 51 0,0-26-1,-49 0 1,49 50 0,-25-49-16,1 24 15,-26 0 16,1 25-31,24-49 16,-49 49 0,0 0-1,0-25-15,-25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1:50:02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14436 4266 0,'0'25'15,"0"0"32,0 25-31,0-26-1,0 1 1,0 0 0,0 0-1,0 0 1,0-1-1,25-24 110,25 0-93,-1-24-17,51-26 1,-51 0-16,26 26 16,-51-26-1,1 50 1,25 0-1,-50-25 1,49 0-16,-24 25 31,0 0-15,0-24 0,0 24-1,24-25 1,1 25-16,-25 0 31,-1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1:54:51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12898 11013 0</inkml:trace>
  <inkml:trace contextRef="#ctx0" brushRef="#br0" timeOffset="7363.2944">12551 11212 0,'25'0'94,"0"0"-79,124 0 1,24 0 0,1 0-16,0 25 15,24-25 1,-49 24-1,24-24 1,-49 25 0,75 0-1,-75 0 1,-25-25 0,-24 0-16,-1 0 15,0 0 1,1 0-1,24-25 1,-49-25 0,-26 50-1,26-49 1,-25 24 0,0-25-16,-1 1 15,1 49 1,-25-25-1,25 0 1,-25 0 0,0-24-1,0 24 1,0-25-16,0 25 16,0-24-1,0-26 1,0 1-1,0-50 1,0 50 0,-50-1-1,26 50 1,-51-24-16,26 24 16,-1 0-1,-24-24 1,-50-1-1,24 50 1,26 0 0,-1-25-1,26 25 1,-26-25-16,1 25 16,0-24-1,-1 24 1,-24 0-1,-25-25 1,-25 25-16,50 0 16,49 0-1,1 0 1,24 0 0,-25 0-1,1 0 1,24 0-16,-25 0 15,-24 49 1,-50-24 0,49 25-1,26-25 1,-26-1 0,51 1-1,-1 0 1,0 0-16,0-25 15,25 49 1,-49-49 0,49 50-1,-25-50 1,25 25-16,0 0 31,0-1 32,-25 26-48,25 0-15,0-26 16,0 1 0,0 25-1,0 24 1,0-24-16,0-25 15,0-1 1,0 1 15,0 0-15,0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</a:t>
            </a:r>
            <a:r>
              <a:rPr lang="en-US" sz="2800" dirty="0" smtClean="0">
                <a:solidFill>
                  <a:srgbClr val="002060"/>
                </a:solidFill>
              </a:rPr>
              <a:t>Program to Generate a Strong Password, Length should be provided from user.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652880" y="2107440"/>
              <a:ext cx="723600" cy="321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3520" y="2098080"/>
                <a:ext cx="74232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44412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</a:t>
            </a:r>
            <a:r>
              <a:rPr lang="en-US" dirty="0">
                <a:solidFill>
                  <a:srgbClr val="002060"/>
                </a:solidFill>
              </a:rPr>
              <a:t>L</a:t>
            </a:r>
            <a:r>
              <a:rPr lang="en-US" dirty="0" smtClean="0">
                <a:solidFill>
                  <a:srgbClr val="002060"/>
                </a:solidFill>
              </a:rPr>
              <a:t>ength of password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Generate a Password having user choice length 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</a:t>
            </a:r>
            <a:r>
              <a:rPr lang="en-US" dirty="0" smtClean="0">
                <a:solidFill>
                  <a:srgbClr val="002060"/>
                </a:solidFill>
              </a:rPr>
              <a:t>Password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96960" y="1518120"/>
              <a:ext cx="268200" cy="107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7600" y="1508760"/>
                <a:ext cx="28692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44412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import string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smtClean="0">
                <a:solidFill>
                  <a:srgbClr val="002060"/>
                </a:solidFill>
              </a:rPr>
              <a:t>random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N = </a:t>
            </a:r>
            <a:r>
              <a:rPr lang="en-US" dirty="0" smtClean="0">
                <a:solidFill>
                  <a:srgbClr val="002060"/>
                </a:solidFill>
              </a:rPr>
              <a:t>10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res = ''.join(</a:t>
            </a:r>
            <a:r>
              <a:rPr lang="en-US" dirty="0" err="1">
                <a:solidFill>
                  <a:srgbClr val="002060"/>
                </a:solidFill>
              </a:rPr>
              <a:t>random.choices</a:t>
            </a:r>
            <a:r>
              <a:rPr lang="en-US" dirty="0">
                <a:solidFill>
                  <a:srgbClr val="002060"/>
                </a:solidFill>
              </a:rPr>
              <a:t>(</a:t>
            </a:r>
            <a:r>
              <a:rPr lang="en-US" dirty="0" err="1">
                <a:solidFill>
                  <a:srgbClr val="002060"/>
                </a:solidFill>
              </a:rPr>
              <a:t>string.ascii_uppercase</a:t>
            </a:r>
            <a:r>
              <a:rPr lang="en-US" dirty="0">
                <a:solidFill>
                  <a:srgbClr val="002060"/>
                </a:solidFill>
              </a:rPr>
              <a:t> + </a:t>
            </a:r>
            <a:r>
              <a:rPr lang="en-US" dirty="0" err="1">
                <a:solidFill>
                  <a:srgbClr val="002060"/>
                </a:solidFill>
              </a:rPr>
              <a:t>string.ascii_lowercase</a:t>
            </a:r>
            <a:r>
              <a:rPr lang="en-US" dirty="0">
                <a:solidFill>
                  <a:srgbClr val="002060"/>
                </a:solidFill>
              </a:rPr>
              <a:t> + </a:t>
            </a:r>
            <a:r>
              <a:rPr lang="en-US" dirty="0" err="1">
                <a:solidFill>
                  <a:srgbClr val="002060"/>
                </a:solidFill>
              </a:rPr>
              <a:t>string.punctuation</a:t>
            </a:r>
            <a:r>
              <a:rPr lang="en-US" dirty="0">
                <a:solidFill>
                  <a:srgbClr val="002060"/>
                </a:solidFill>
              </a:rPr>
              <a:t> + </a:t>
            </a:r>
            <a:r>
              <a:rPr lang="en-US" dirty="0" err="1">
                <a:solidFill>
                  <a:srgbClr val="002060"/>
                </a:solidFill>
              </a:rPr>
              <a:t>string.digits</a:t>
            </a:r>
            <a:r>
              <a:rPr lang="en-US" dirty="0">
                <a:solidFill>
                  <a:srgbClr val="002060"/>
                </a:solidFill>
              </a:rPr>
              <a:t>, k=N</a:t>
            </a:r>
            <a:r>
              <a:rPr lang="en-US" dirty="0" smtClean="0">
                <a:solidFill>
                  <a:srgbClr val="002060"/>
                </a:solidFill>
              </a:rPr>
              <a:t>))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print("The </a:t>
            </a:r>
            <a:r>
              <a:rPr lang="en-US" dirty="0">
                <a:solidFill>
                  <a:srgbClr val="002060"/>
                </a:solidFill>
              </a:rPr>
              <a:t>generated random string : " + </a:t>
            </a:r>
            <a:r>
              <a:rPr lang="en-US" dirty="0" err="1">
                <a:solidFill>
                  <a:srgbClr val="002060"/>
                </a:solidFill>
              </a:rPr>
              <a:t>str</a:t>
            </a:r>
            <a:r>
              <a:rPr lang="en-US" dirty="0">
                <a:solidFill>
                  <a:srgbClr val="002060"/>
                </a:solidFill>
              </a:rPr>
              <a:t>(res))</a:t>
            </a:r>
          </a:p>
        </p:txBody>
      </p:sp>
    </p:spTree>
    <p:extLst>
      <p:ext uri="{BB962C8B-B14F-4D97-AF65-F5344CB8AC3E}">
        <p14:creationId xmlns:p14="http://schemas.microsoft.com/office/powerpoint/2010/main" val="369902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Generate a Strong Password, Length should be provided from </a:t>
            </a:r>
            <a:r>
              <a:rPr lang="en-US" sz="2400" dirty="0" smtClean="0">
                <a:solidFill>
                  <a:srgbClr val="002060"/>
                </a:solidFill>
              </a:rPr>
              <a:t>user </a:t>
            </a:r>
            <a:r>
              <a:rPr lang="en-US" sz="2400" b="1" dirty="0" smtClean="0">
                <a:solidFill>
                  <a:srgbClr val="002060"/>
                </a:solidFill>
              </a:rPr>
              <a:t>on Web.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518360" y="3625560"/>
              <a:ext cx="875520" cy="455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9000" y="3616200"/>
                <a:ext cx="894240" cy="4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4868</TotalTime>
  <Words>103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241</cp:revision>
  <dcterms:created xsi:type="dcterms:W3CDTF">2021-11-08T00:20:31Z</dcterms:created>
  <dcterms:modified xsi:type="dcterms:W3CDTF">2022-08-30T01:55:26Z</dcterms:modified>
</cp:coreProperties>
</file>