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02:47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23242 6796 0,'25'25'110,"-25"50"-95,25-26 1,-25-24 0,24 0-1,-24 25 1,0-26-1,0 1 1,25-25 0,0 0 15,0 0-15,0 0-1,123-124 1,100-25-1,50-24 1,25 24 0,-75-25-1,0 25 1,-149 25 0,0 50-1,-24 24 1,-26 26-1,1-1 1,-25 0 0,-1 25-1</inkml:trace>
  <inkml:trace contextRef="#ctx0" brushRef="#br0" timeOffset="7483.7022">26566 6623 0,'-25'25'62,"25"-1"-30,0 26-1,25 49-15,24 1-1,26-1 1,-50-25-1,-1-24 1,1-25 31,0-25 15,-25-50-46,0 25 0,25-24-1,0 49 1,-25-25 0,24 25 30,26 25 33,-50-1-64,25-24-15,0 25 31,-1 0-31,26-25 16,-25 0 15</inkml:trace>
  <inkml:trace contextRef="#ctx0" brushRef="#br0" timeOffset="8016.0591">27360 6796 0,'0'25'62,"0"0"-46,0 25-1,-25-1 1,25 26 0,0 24-1,-25-25 1,25-49-1,0 0 1,-25 0-16</inkml:trace>
  <inkml:trace contextRef="#ctx0" brushRef="#br0" timeOffset="8341.3911">27037 6821 0</inkml:trace>
  <inkml:trace contextRef="#ctx0" brushRef="#br0" timeOffset="9030.4687">27136 6871 0,'0'0'0,"25"0"0,-25 25 15,25-25 17,0 25-17,0-25 16,-1 24-15,1 1-16,25-25 16,24 0-1,-24 25 1,-1-25 15,-24 25-31,0-25 16,0 0-1,0 0 1,-1 0 47,1 0 15,-25 25-63,25-1 1,0-24 0,0 25 15,-1-25 16,1 0 15</inkml:trace>
  <inkml:trace contextRef="#ctx0" brushRef="#br0" timeOffset="10710.6129">27856 6747 0,'0'25'78,"0"-1"-62,0 1-1,0 0 1,0 0-1,49 0 1,-49 0 15,25-25-15,0 0 0,0 0-1,24 0 1,1 0-1,0 0 1,-1 0 0,-24-25-1,0 0-15,0 25 32,-25-25-32,0-49 15,24 24 1,-24 0-1,0 26 1,0-1 0,0 50 93,0-1-93,0 1 15,25 0-15,0-25 15,0 0-16,24 0-15,26 0 16,-26 0 15,-24 0-31,25 0 16,-25 0 15,-25-25 0,0 0 1,0 1-17,0-1 1,0 0 0,-50 0-1,0 0 16,26 1-15,-1 24 0,0-25-16,0 25 31,0-25-15,25 0 30</inkml:trace>
  <inkml:trace contextRef="#ctx0" brushRef="#br0" timeOffset="15231.472">26789 8458 0,'25'0'31,"0"0"126,-1 0-95,1 0-31,-25 25 1,25-25-32,-25 25 15,0 25 1,0-26 0,0 1-1,25 0 1,-25 0-1,0 0 17,25-1 30,-1-24-15,1 0-16,25 0-15,-25-24 0,24-1-1,1-50 1,0 1-1,24 24-15,-49 26 16,0-1 0</inkml:trace>
  <inkml:trace contextRef="#ctx0" brushRef="#br0" timeOffset="16169.3684">27583 7863 0,'0'25'79,"0"0"-64,0 24 1,0-24-1,0 25 1,0-25 0,0-1-1,25 1 17,24-25-17,-24 0 16,0 0 1,0 0-17,-1-25 17,-24 1-17,0-1 1,0-50-16,0 1 15,0 24 1,0 25 15,0 1-15,-24 24 15,-1 0-15,0 0-1,0 0 17,25 24 46</inkml:trace>
  <inkml:trace contextRef="#ctx0" brushRef="#br0" timeOffset="17060.1056">27930 7838 0,'25'0'93,"0"25"-77,-1 0 0,26 24-1,-25-49 1,0 0 0,0 0 15,-1 0 0,1 0-31,-25-49 47,0 24-16,0-25-15,0 1 15,-25 24 0,1 25-31,-1 0 16,0 0 0,0 0-1,0 0 16,0 0-15,25 25 15,0 0 1</inkml:trace>
  <inkml:trace contextRef="#ctx0" brushRef="#br0" timeOffset="17972.165">28674 7243 0,'0'25'47,"-25"-25"-31,25 49-1,0 1 1,-24-25 0,24 0-16,0-1 15,0 1 17,0 0 14</inkml:trace>
  <inkml:trace contextRef="#ctx0" brushRef="#br0" timeOffset="18461.5467">28600 7293 0,'25'0'110,"-25"24"-95,74 1 1,0 0 0,-24 0-1,0-25 1,-26 0-1,1 0 1,25 0 0</inkml:trace>
  <inkml:trace contextRef="#ctx0" brushRef="#br0" timeOffset="19024.7531">29146 7144 0,'0'25'78,"0"-1"-63,24 1 1,-24 0 0,25 0-1,0 0 1,0-1-1,0-24-15,-1 25 32,1-25-1</inkml:trace>
  <inkml:trace contextRef="#ctx0" brushRef="#br0" timeOffset="19944.5392">29418 7119 0,'0'25'94,"0"0"-78,0-1 15,0 1 16,25-25-31,0 0 30,0 0 1,-25-25 16,0 1-16,0-1-16,0 0 0,-25 25 16,0 0-16,0 0 1</inkml:trace>
  <inkml:trace contextRef="#ctx0" brushRef="#br0" timeOffset="21055.58">29890 6995 0,'0'0'0,"-25"0"47,25 25 16,0 0-48,0-1 32,25-24 16,24 25-48,-49 0 1,50-25-16,-25 0 47,-25-25 47,0 0-63,0 1 16,-25 24-16,25-25-15,-25 25-1,0 0 1,-24 0 15,24 0 0</inkml:trace>
  <inkml:trace contextRef="#ctx0" brushRef="#br0" timeOffset="22448.3027">25722 11088 0,'0'-25'31,"0"0"-15,25 0-1,25 0 1,272-148-1,174-26 1,-24-98 0,-100 74-1,-75-26 1,-24 101-16,25-26 16,-174 100-1,-25 24 1,-49 50-1,-25 0 1,-1 0 0,-24-25-1,25 25 1,0 0 78,25 50-79,-1 148 1,-24-24 0,25-1-1,-1-24 1,-49-74-16,50-1 15,-25 1 1,-1-51 0,1 1 15,-25 0 78,-25 49-109,-74 1 16,-50 49 0,-49 25-1,-75-25 1,-25 49-1,100 1 1,49-50 0,-24 0-1,73-25 1,26-49-16,49-25 16,0-25-1</inkml:trace>
  <inkml:trace contextRef="#ctx0" brushRef="#br0" timeOffset="25792.4375">25698 11137 0,'24'50'156,"26"-25"-141,-25 24-15,24 1 16,-24 24 0,0-24-1,25 0 1,-50 24 0,49-24-16,-24 24 15,-25-49 1,25 0-1,-25-1 1,25 1 0,0-25-16,-1 0 140,1 25-124,0-25 15,0 0-15,-25 25-1,25-25 1,-1 49 0,1-24 15,0 25 47,-25-1-78,0 26 16,25 24-1,0-74 1,-25 25 0,0-26-1,49 1 1,-49 25-1,50 49 282,-25-49-281,-1-1 0,-24-24-1,25 0 1,-25 0-1,25 24 1,-25-24 0,25 49-1,0-74-15,-25 25 16,24-25 31,1 0 0,25 0-47,123 0 15,1-49 1,-50-1 0,-49 25-1,-51 25 1,1-25-1,25 1-15,24-1 16,75-25 0,49-74-1,-24 25 1,-25 25 0,-25-26-1,0 51-15,-50-51 16,50 26-1,-49 49 1,24-24 0,-25-1-1,-24 25 1,24-24-16,50-26 16,-24 1-1,-100 24 251,49 25-251,-24 1 1,25-1 0,-50 0-1,25 25 1,-25-25-16,0 0 31,0 1-15,0-1-1,0 0 1,0-49 0,0-26-1,0 51 1,24-1-16,-24 0 16,0 26-1,0-1 1,0 0-1,-24 25 1,24-25 0,-25 25-1,0 0-15,0-25 16,0 1 0,25-1 15,-24 25-16,24-25 1,0 0-16,0 0 31,0 1 1,0-26-17,0 25 16,-25 0-15,25 1 0,0-1 15,0 0 0,0 0-15,0 0 46,-25 25-46</inkml:trace>
  <inkml:trace contextRef="#ctx0" brushRef="#br0" timeOffset="26957.208">24879 12849 0,'99'-75'47,"50"1"-32,74-25 1,-24-25 0,-26 49-1,-49 26-15,-24-26 16,-51 26-1,1 24 1,-25 0 0,0 25-1</inkml:trace>
  <inkml:trace contextRef="#ctx0" brushRef="#br0" timeOffset="27388.4971">25822 12005 0,'24'0'47,"1"0"-16,99 0-16,-74 0-15,-25 0 16,0 0 0,-25 25-1,24-25 1</inkml:trace>
  <inkml:trace contextRef="#ctx0" brushRef="#br0" timeOffset="27783.7612">26119 12030 0,'0'25'63,"0"25"-32,0-1-15,0 1-1,0 24 1,0-24-1,0 49 1,0-24 0,0-26-1,0-24-15,0 25 16</inkml:trace>
  <inkml:trace contextRef="#ctx0" brushRef="#br0" timeOffset="29937.8964">26665 9252 0,'0'25'125,"0"0"-78,0 0-16,0-1-15,25 26 0,-25 0-1,25-26 1,-25 1 0,24 0-16,-24 0 31,25-25-16,-25 25 17,0-1 108,25 51-124,0-26 0,0 1-16,-25-25 15,0 0 1,24-25-1,-24 24 1,25 1 0,0 0-1,-25 0 17,25 0-17,0-1 48,-25 1-1,24 0-46,-24 0-1</inkml:trace>
  <inkml:trace contextRef="#ctx0" brushRef="#br0" timeOffset="31042.8594">26665 10120 0,'50'0'109,"-1"0"-93,50 50-1,25 0-15,-49-26 16,-1 26 0,-24 0-1,24-50 1,-49 0 15,0 0-31,0 0 16,0 0 15,-25-50 32,0 25-32,0-74-31,0 0 15,0 24 1,0 1 0,0 24-1,0 25 1,0 1 0,0-1-1,0-25 16,0 25 1,0-24-32,0 24 15,0 0 1,0-24 0,0 24-1,0 0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06:44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18355 9327 0,'0'24'15,"0"26"79,50 74-78,-25-74-1,0 24 1,-25-49-1,24-25 1,-24 25 0,25-25 31,0 0-32,0-25 1,49-25-1,75 1 1,74-51 0,-24 51-1,-100-26-15,-49 51 16,24 24 0,-49-25-1,0 25 1,-1-25-1,1 25 48,0 0 15,0 0-62,0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resolution of an </a:t>
            </a:r>
            <a:r>
              <a:rPr lang="en-US" sz="2800" dirty="0">
                <a:solidFill>
                  <a:srgbClr val="002060"/>
                </a:solidFill>
              </a:rPr>
              <a:t>image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367120" y="2107440"/>
              <a:ext cx="2438280" cy="2518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7760" y="2098080"/>
                <a:ext cx="2457000" cy="25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30764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Read a image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its </a:t>
            </a:r>
            <a:r>
              <a:rPr lang="en-US" dirty="0" smtClean="0">
                <a:solidFill>
                  <a:srgbClr val="002060"/>
                </a:solidFill>
              </a:rPr>
              <a:t>width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its </a:t>
            </a:r>
            <a:r>
              <a:rPr lang="en-US" dirty="0" smtClean="0">
                <a:solidFill>
                  <a:srgbClr val="002060"/>
                </a:solidFill>
              </a:rPr>
              <a:t>height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resolution of an image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30764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cv2</a:t>
            </a: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002060"/>
                </a:solidFill>
              </a:rPr>
              <a:t>img</a:t>
            </a:r>
            <a:r>
              <a:rPr lang="en-US" dirty="0">
                <a:solidFill>
                  <a:srgbClr val="002060"/>
                </a:solidFill>
              </a:rPr>
              <a:t> = cv2.imread('Screenshot_1.png', cv2.IMREAD_UNCHANGED)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height = </a:t>
            </a:r>
            <a:r>
              <a:rPr lang="en-US" dirty="0" err="1">
                <a:solidFill>
                  <a:srgbClr val="002060"/>
                </a:solidFill>
              </a:rPr>
              <a:t>img.shape</a:t>
            </a:r>
            <a:r>
              <a:rPr lang="en-US" dirty="0">
                <a:solidFill>
                  <a:srgbClr val="002060"/>
                </a:solidFill>
              </a:rPr>
              <a:t>[0]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width = </a:t>
            </a:r>
            <a:r>
              <a:rPr lang="en-US" dirty="0" err="1">
                <a:solidFill>
                  <a:srgbClr val="002060"/>
                </a:solidFill>
              </a:rPr>
              <a:t>img.shape</a:t>
            </a:r>
            <a:r>
              <a:rPr lang="en-US" dirty="0">
                <a:solidFill>
                  <a:srgbClr val="002060"/>
                </a:solidFill>
              </a:rPr>
              <a:t>[1]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print(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(width)+" x "+(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(width)))</a:t>
            </a:r>
          </a:p>
        </p:txBody>
      </p:sp>
    </p:spTree>
    <p:extLst>
      <p:ext uri="{BB962C8B-B14F-4D97-AF65-F5344CB8AC3E}">
        <p14:creationId xmlns:p14="http://schemas.microsoft.com/office/powerpoint/2010/main" val="4021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</a:t>
            </a:r>
            <a:r>
              <a:rPr lang="en-US" sz="2400" dirty="0" smtClean="0">
                <a:solidFill>
                  <a:srgbClr val="002060"/>
                </a:solidFill>
              </a:rPr>
              <a:t>size </a:t>
            </a:r>
            <a:r>
              <a:rPr lang="en-US" sz="2400" dirty="0">
                <a:solidFill>
                  <a:srgbClr val="002060"/>
                </a:solidFill>
              </a:rPr>
              <a:t>of an </a:t>
            </a:r>
            <a:r>
              <a:rPr lang="en-US" sz="2400" dirty="0" smtClean="0">
                <a:solidFill>
                  <a:srgbClr val="002060"/>
                </a:solidFill>
              </a:rPr>
              <a:t>image in MB.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07800" y="3339720"/>
              <a:ext cx="447120" cy="15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440" y="3330360"/>
                <a:ext cx="46584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81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237</cp:revision>
  <dcterms:created xsi:type="dcterms:W3CDTF">2021-11-08T00:20:31Z</dcterms:created>
  <dcterms:modified xsi:type="dcterms:W3CDTF">2022-08-30T02:07:05Z</dcterms:modified>
</cp:coreProperties>
</file>