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10:57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19819 9376 0,'50'25'125,"-26"25"-109,1-50-1,50 49 1,-51-49 0,1 0-1,0 0 1,25 0-1,-1 0 1,-24 0-16,49-25 16,26-74-1,-1 25 1,0-1 0,-25 26-1,-24-1 1,-25 25-1,0 1-15,-25-1 32</inkml:trace>
  <inkml:trace contextRef="#ctx0" brushRef="#br0" timeOffset="1044.461">19571 11212 0,'25'0'94,"24"0"-79,75-25 1,0 0-1,100 0 1,24-24-16,24 49 16,-98-25-1,25 0 1,-100 25 0,-50-25-1,-24 25 1,0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Blur an </a:t>
            </a:r>
            <a:r>
              <a:rPr lang="en-US" sz="2800" dirty="0">
                <a:solidFill>
                  <a:srgbClr val="002060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Read an image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a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lur </a:t>
            </a:r>
            <a:r>
              <a:rPr lang="en-US" dirty="0" smtClean="0">
                <a:solidFill>
                  <a:srgbClr val="002060"/>
                </a:solidFill>
              </a:rPr>
              <a:t>value to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lur </a:t>
            </a:r>
            <a:r>
              <a:rPr lang="en-US" dirty="0" smtClean="0">
                <a:solidFill>
                  <a:srgbClr val="002060"/>
                </a:solidFill>
              </a:rPr>
              <a:t>image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</a:t>
            </a:r>
            <a:r>
              <a:rPr lang="en-US" dirty="0" smtClean="0">
                <a:solidFill>
                  <a:srgbClr val="002060"/>
                </a:solidFill>
              </a:rPr>
              <a:t>Blur </a:t>
            </a:r>
            <a:r>
              <a:rPr lang="en-US" dirty="0" smtClean="0">
                <a:solidFill>
                  <a:srgbClr val="002060"/>
                </a:solidFill>
              </a:rPr>
              <a:t>image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blur an </a:t>
            </a:r>
            <a:r>
              <a:rPr lang="en-US" sz="2400" dirty="0" smtClean="0">
                <a:solidFill>
                  <a:srgbClr val="002060"/>
                </a:solidFill>
              </a:rPr>
              <a:t>image </a:t>
            </a:r>
            <a:r>
              <a:rPr lang="en-US" sz="2400" b="1" dirty="0" smtClean="0">
                <a:solidFill>
                  <a:srgbClr val="002060"/>
                </a:solidFill>
              </a:rPr>
              <a:t>on web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45560" y="3259440"/>
              <a:ext cx="589680" cy="77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6200" y="3250080"/>
                <a:ext cx="60840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50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243</cp:revision>
  <dcterms:created xsi:type="dcterms:W3CDTF">2021-11-08T00:20:31Z</dcterms:created>
  <dcterms:modified xsi:type="dcterms:W3CDTF">2022-08-30T02:13:47Z</dcterms:modified>
</cp:coreProperties>
</file>