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2:11:44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15949 6846 0,'0'25'62,"0"25"-46,25 49 0,25-25-1,-50-24 1,25-25 0,-1-1-1,1-24 1,0 0 15,0 0-15,24 0-1,75-49 1,-24-26 0,24-24-1,-25-25 1,25 50-1,25-100 1,-25 100 0,25-26-16,-75 26 15,-24 24 1,24 50 0,-49-49-1,0 49 1,-1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2:11:48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9153 4589 0,'0'74'94,"25"1"-78,24-26-1,-24 1 1,0-25-1,0-25 1,24 0 47,1 0-48,0-50 1,74-49-1,-25 0 1,-50 49 0,1 0-16,0 26 15,-50-1 1,24 0 0,-24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2:15:34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25078 9451 0,'0'0'0,"0"-25"0,0 50 109,24-1-93,1 26-1,-25 0 1,25-26 0,-25 51-1,0-26 1,0 1-1,0-25 1,25-25 0,74-25 31,50-49-32,24-26 1,51-73-16,24-26 15,-25 1 1,-25-1 0,-24 75-1,-100 75 1,-49 24 0,25 0-1,-50 0 1,49 25-16,-24 0 31,-25-24-15</inkml:trace>
  <inkml:trace contextRef="#ctx0" brushRef="#br0" timeOffset="2534.3704">21704 10790 0,'0'-25'15,"0"0"16,25 25-15,74-24 0,75-1-1,24-25 1,-24 50-16,-50-25 16,-75 25-1,-24 0 1,0 0-1,49 0 1,26 0 0,148 0-1,25 0 1,24 0 0,-49 0-1,-74 0 1,-25 0-16,-50 0 15,-49 0 1,-1 0 0,1 25-1,24 0 1,1-25 0,-1 25-16,0-25 15,-49 25 1,0-25-1,0 0 17,24 0 280,1 0-296,25 0-1,73 0-15,1 0 16,0 0 0,-25 0-1,-25 0 1,-49 0 0,24 0-16,-24 0 15,-25 0 1,-1 0-1,51 0 1,-25 0 0,-26 0-1,1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</a:t>
            </a:r>
            <a:r>
              <a:rPr lang="en-US" sz="2800" dirty="0" smtClean="0">
                <a:solidFill>
                  <a:srgbClr val="002060"/>
                </a:solidFill>
              </a:rPr>
              <a:t>Rotate </a:t>
            </a:r>
            <a:r>
              <a:rPr lang="en-US" sz="2800" dirty="0" smtClean="0">
                <a:solidFill>
                  <a:srgbClr val="002060"/>
                </a:solidFill>
              </a:rPr>
              <a:t>an </a:t>
            </a:r>
            <a:r>
              <a:rPr lang="en-US" sz="2800" dirty="0">
                <a:solidFill>
                  <a:srgbClr val="002060"/>
                </a:solidFill>
              </a:rPr>
              <a:t>image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41640" y="2250360"/>
              <a:ext cx="545040" cy="339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2280" y="2241000"/>
                <a:ext cx="56376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0497" y="1553594"/>
            <a:ext cx="9144000" cy="486085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Read an image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Provide a angle on which you want to rotate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</a:t>
            </a:r>
            <a:r>
              <a:rPr lang="en-US" dirty="0" smtClean="0">
                <a:solidFill>
                  <a:srgbClr val="002060"/>
                </a:solidFill>
              </a:rPr>
              <a:t>: Display rotated image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95080" y="1589400"/>
              <a:ext cx="250200" cy="161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720" y="1580040"/>
                <a:ext cx="26892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Rotate an </a:t>
            </a:r>
            <a:r>
              <a:rPr lang="en-US" sz="2400" dirty="0" smtClean="0">
                <a:solidFill>
                  <a:srgbClr val="002060"/>
                </a:solidFill>
              </a:rPr>
              <a:t>image: </a:t>
            </a:r>
            <a:r>
              <a:rPr lang="en-US" sz="2400" b="1" dirty="0" smtClean="0">
                <a:solidFill>
                  <a:srgbClr val="002060"/>
                </a:solidFill>
              </a:rPr>
              <a:t>Using another method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13440" y="3080880"/>
              <a:ext cx="1866600" cy="803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4080" y="3071520"/>
                <a:ext cx="1885320" cy="8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</TotalTime>
  <Words>54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244</cp:revision>
  <dcterms:created xsi:type="dcterms:W3CDTF">2021-11-08T00:20:31Z</dcterms:created>
  <dcterms:modified xsi:type="dcterms:W3CDTF">2022-08-30T02:16:12Z</dcterms:modified>
</cp:coreProperties>
</file>