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17:37.7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16570 7665 0,'24'0'125,"76"0"-109,48 0 0,-24 0-1,-49 0 1,-1 0 0,-24 0-1,-1 0 1,-24 0-16,74 0 15,-49 0 1,-25 0 0,0 0-1,-1 0 1,1 0 31,0 0-32,0 0-15,0 0 16,0 0 0,-1 0-1,1 0 1,0 0 0,0 0 15,0 0 125,-1 0 235,1 0-376,0 0-15,0 0 16,0 0 0,-1 0 30</inkml:trace>
  <inkml:trace contextRef="#ctx0" brushRef="#br0" timeOffset="1497.995">24209 6623 0,'0'-25'16,"0"50"93,0 0-93,0 24 0,0 1-1,0-1 1,25-49 0,-25 25-16,25-25 15,0 0 32,24 0-16,26-49-15,49-51-16,-75 51 16,1-26-1,24 26 1,-49 24-1,0 0 1,0 0 0,0-24-1,-1 49 1,-24-25-16,0 0 16,25 25 30</inkml:trace>
  <inkml:trace contextRef="#ctx0" brushRef="#br0" timeOffset="7476.3116">29914 8012 0,'50'-25'16,"24"25"0,50 0-1,75 0 1,-25-25-16,-50 25 15,0 0 1,24 0 0,-73 0-1,-26 0 1,-24 0 0,25 0-1,-1 0-15,-24 0 266,0 0-251,25 0 1,-1 0 0,-24 0 15,0 0-15,-25 25-1</inkml:trace>
  <inkml:trace contextRef="#ctx0" brushRef="#br0" timeOffset="12994.3151">20216 9376 0,'0'0'0,"25"0"16,148-25 0,50 1-1,1 24 1,24 0 0,-25 0-16,-25 0 15,1 0 1,-25 24-1,-75-24 1,-25 0 0,-24 0-1,-25 0 1,-1 0 15,26 0 0,-25 0-15,24 0 0,-24 0-1,0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0T02:21:35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24309 10021 0,'0'-25'94,"74"25"-63,-24 0-31,-1 0 16,1 0 0,24 0-1,-24 0 1,49 0-1,0 0-15,75 25 16,74-25 0,0 0-1,0 0 1,0 25 0,0-25-1,149 25-15,-149-25 16,-124 25-1,-49-25 1,-26 0 0,1 0-1,-1 0 1,-24 0-16,0 0 16,25 0-1,-26 0 1,1 0-1,0 0 1,49 0-16,1 24 16,-50-24-1,-1 0 1,1 25 0,0-25-1,0 0 1,24 0-16,1 0 265,0 0-249,-26 0 0,1 0-1,0 0 17,49 0-17,26 0 1,-51 0-1,-24 0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29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load csv file using pandas and print the shape of the </a:t>
            </a:r>
            <a:r>
              <a:rPr lang="en-US" sz="2800" dirty="0" smtClean="0">
                <a:solidFill>
                  <a:srgbClr val="002060"/>
                </a:solidFill>
              </a:rPr>
              <a:t>csv file and display data </a:t>
            </a:r>
            <a:r>
              <a:rPr lang="en-US" sz="2800" dirty="0">
                <a:solidFill>
                  <a:srgbClr val="002060"/>
                </a:solidFill>
              </a:rPr>
              <a:t>in the form of string.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65200" y="2277000"/>
              <a:ext cx="5331240" cy="10987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5840" y="2267640"/>
                <a:ext cx="5349960" cy="111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58059"/>
            <a:ext cx="9144000" cy="465613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Read CSV file using Pandas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Print Shape (row and column) </a:t>
            </a:r>
            <a:r>
              <a:rPr lang="en-US" dirty="0">
                <a:solidFill>
                  <a:srgbClr val="002060"/>
                </a:solidFill>
              </a:rPr>
              <a:t>of CSV file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all the </a:t>
            </a:r>
            <a:r>
              <a:rPr lang="en-US" dirty="0">
                <a:solidFill>
                  <a:srgbClr val="002060"/>
                </a:solidFill>
              </a:rPr>
              <a:t>CSV </a:t>
            </a:r>
            <a:r>
              <a:rPr lang="en-US" dirty="0" smtClean="0">
                <a:solidFill>
                  <a:srgbClr val="002060"/>
                </a:solidFill>
              </a:rPr>
              <a:t>data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load csv file using </a:t>
            </a:r>
            <a:r>
              <a:rPr lang="en-US" sz="2400" dirty="0" smtClean="0">
                <a:solidFill>
                  <a:srgbClr val="002060"/>
                </a:solidFill>
              </a:rPr>
              <a:t>other than pandas library </a:t>
            </a:r>
            <a:r>
              <a:rPr lang="en-US" sz="2400" dirty="0">
                <a:solidFill>
                  <a:srgbClr val="002060"/>
                </a:solidFill>
              </a:rPr>
              <a:t>and print the shape of the csv file and display data in the form of string.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51240" y="3598560"/>
              <a:ext cx="1402200" cy="54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1880" y="3589200"/>
                <a:ext cx="1420920" cy="7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5380</TotalTime>
  <Words>94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245</cp:revision>
  <dcterms:created xsi:type="dcterms:W3CDTF">2021-11-08T00:20:31Z</dcterms:created>
  <dcterms:modified xsi:type="dcterms:W3CDTF">2022-08-30T02:22:09Z</dcterms:modified>
</cp:coreProperties>
</file>