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8T04:28:27.6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17810 6821 0,'0'-25'63,"25"50"46,-25 0-93,0 0-16,0 0 31,24 0-15,-24-1-1,25-24 1,0 0 109,0-24-109,24-1-1,51-50 1,73-49-16,75 25 16,0 0-1,-49-25 1,-75 99-1,-50-25 1,-24 1 0,-1 24-1,51 0-15,-51 25 16,-24 0 0,0-25-1,0 25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8T04:28:58.7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24135 6152 0,'0'24'109,"0"51"-93,0-1-16,0-24 16,0-25-1,0-1 1,0 1-1,0 0 32,25-25 0,24-25-31,26-24-1,24-75 1,25 24 0,25 1-1,-75 0 1,1 74 0,-51-24-16,1 49 15,0-25 1,0 25 15</inkml:trace>
  <inkml:trace contextRef="#ctx0" brushRef="#br0" timeOffset="6837.5671">19422 8384 0,'0'25'125,"0"0"-109,0-1 46,25-24 48,0 0-79,24-24-31,-24-26 16,25 50-1,-25-25 1,-1 25 0,1-49-1,0 49 1,0-25-16,-25 0 31,25 25-15,-1 0 46</inkml:trace>
  <inkml:trace contextRef="#ctx0" brushRef="#br0" timeOffset="13974.3433">21506 11931 0,'24'0'94,"-24"50"-79,0-1 1,0 1-1,25-50 1,-25 25 0,0-1-16,25-24 78,0 0-63,0 0 17,-25-24-17,49-1 1,1-25 0,-25 1-1,24 24-15,-24 0 16,0 0-1,0 0 17,0 25-1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8T04:38:19.4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23168 9426 0,'0'25'93,"0"-1"-61,0 26-17,0 0-15,0-26 16,0 1-1,0 25 1,24-50 15,-24 25-15,25-25 78,0 0-47,0 0-16,0-25-31,24 0 15,26 0 1,-1 0 0,75-49-1,-50 0 1,-25 74 0,-24-50-1,0 25-15,-1 0 16,1 1-1,49-1 1,-74 0 0,25 0-1,-1 0 1,-24 25 0,0-24 15,0 24-31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20578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Generate Random Number , And Display Message If Required Number Matched. Required Number Will Be Taken From User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411600" y="2223360"/>
              <a:ext cx="598680" cy="277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2240" y="2214000"/>
                <a:ext cx="61740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98611" y="1553595"/>
            <a:ext cx="9144000" cy="44787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Start And End Number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Generate Random Number Between Start And End Number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Get A Message From User, Store In A Variable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Step4:Get A Required Number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That Message When Required Number Is Matched. 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991920" y="2116440"/>
              <a:ext cx="1973880" cy="2250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82560" y="2107080"/>
                <a:ext cx="1992600" cy="226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98611" y="1553595"/>
            <a:ext cx="9144000" cy="447871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import random</a:t>
            </a:r>
          </a:p>
          <a:p>
            <a:pPr algn="l"/>
            <a:r>
              <a:rPr lang="en-US" dirty="0"/>
              <a:t>a = </a:t>
            </a:r>
            <a:r>
              <a:rPr lang="en-US" dirty="0" err="1"/>
              <a:t>random.randint</a:t>
            </a:r>
            <a:r>
              <a:rPr lang="en-US" dirty="0"/>
              <a:t>(1,3)</a:t>
            </a:r>
          </a:p>
          <a:p>
            <a:pPr algn="l"/>
            <a:r>
              <a:rPr lang="en-US" dirty="0"/>
              <a:t>d = input("n")</a:t>
            </a:r>
          </a:p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print(a)</a:t>
            </a:r>
          </a:p>
          <a:p>
            <a:pPr algn="l"/>
            <a:r>
              <a:rPr lang="en-US" dirty="0"/>
              <a:t>if int(d) == a:</a:t>
            </a:r>
          </a:p>
          <a:p>
            <a:pPr algn="l"/>
            <a:r>
              <a:rPr lang="en-US" dirty="0"/>
              <a:t>    print("matched")</a:t>
            </a:r>
          </a:p>
          <a:p>
            <a:pPr algn="l"/>
            <a:r>
              <a:rPr lang="en-US" dirty="0"/>
              <a:t>else:</a:t>
            </a:r>
          </a:p>
          <a:p>
            <a:pPr algn="l"/>
            <a:r>
              <a:rPr lang="en-US" dirty="0"/>
              <a:t>    print("not </a:t>
            </a:r>
            <a:r>
              <a:rPr lang="en-US" dirty="0" err="1"/>
              <a:t>machted</a:t>
            </a:r>
            <a:r>
              <a:rPr lang="en-US" dirty="0"/>
              <a:t>, because your number is "+</a:t>
            </a:r>
            <a:r>
              <a:rPr lang="en-US" dirty="0" err="1"/>
              <a:t>str</a:t>
            </a:r>
            <a:r>
              <a:rPr lang="en-US" dirty="0"/>
              <a:t>(d)+" and system number is "+</a:t>
            </a:r>
            <a:r>
              <a:rPr lang="en-US" dirty="0" err="1"/>
              <a:t>str</a:t>
            </a:r>
            <a:r>
              <a:rPr lang="en-US" dirty="0"/>
              <a:t>(a))</a:t>
            </a:r>
          </a:p>
        </p:txBody>
      </p:sp>
    </p:spTree>
    <p:extLst>
      <p:ext uri="{BB962C8B-B14F-4D97-AF65-F5344CB8AC3E}">
        <p14:creationId xmlns:p14="http://schemas.microsoft.com/office/powerpoint/2010/main" val="42190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58080" cy="159678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10 Student Name Store Into List. Display Student Name Randomly. Don’t Include That Student Name Which User Say.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340480" y="3313080"/>
              <a:ext cx="411120" cy="178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31120" y="3303720"/>
                <a:ext cx="429840" cy="19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4351</TotalTime>
  <Words>121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182</cp:revision>
  <dcterms:created xsi:type="dcterms:W3CDTF">2021-11-08T00:20:31Z</dcterms:created>
  <dcterms:modified xsi:type="dcterms:W3CDTF">2022-08-28T04:38:57Z</dcterms:modified>
</cp:coreProperties>
</file>