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1T12:56:26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22771 7367 0,'0'25'94,"25"0"-79,-25-1 1,0 1-1,24-25 1,-24 25 0,25-25 15,0 0 0,25 0-31,123-50 16,26-24-1,49-50 1,-75 25 0,26 0-1,-100 24 1,25 1-16,-50 74 16,1-50-1,-1 0 1,-24 50-1,-1-24 1,-24-1 0,0 25 15</inkml:trace>
  <inkml:trace contextRef="#ctx0" brushRef="#br0" timeOffset="2484.6625">2927 10021 0,'0'-25'31,"74"0"32,26 1-48,24 24 1,0-25-1,99 0-15,0 0 16,50 0 0,173 25-1,-148 0 1,-50 0 0,-49 0-1,-51 0 1,-48 0-1,24 0 1,-50 25 0,0-25-16,-49 25 15,25-25 1,0 0 0,24 0-1,0 25 1,-24-25-1,24 0 1,-49 0 0,0 0-1,0 0-15,0 0 47,-25 25-16</inkml:trace>
  <inkml:trace contextRef="#ctx0" brushRef="#br0" timeOffset="5420.6246">18653 9872 0,'0'-25'31,"25"25"1,25-24-17,123 24 1,1 0-1,24 0 1,1 0 0,-1 74-16,-24-24 15,-25-26 1,-1 51 0,-48-25-1,-51-26 1,1-24-1,-25 0 17,-1 0 202,1 0-218,0 0-1,49 0 1,-24 0 0,24 0-1,-24 0-15,-25 0 16,0 0-1,0-24 17,-1 24-17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1T12:57:11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14436 11807 0,'0'50'109,"0"-1"-78,0-24-31,25 0 16,0 0 15,0-25 32,24 0-48,-24 0 1,0 0-1,25 0 1,74-25 0,49-50-1,75-49 1,25-49 0,25-1-1,-25 75 1,-100 0-16,-24 24 15,-74 26 1,-1 24 0,-24 0-1</inkml:trace>
  <inkml:trace contextRef="#ctx0" brushRef="#br0" timeOffset="2994.0004">11088 13469 0,'0'0'0,"0"25"125,0 0-125,0-1 32,24-24-1,1 0 0,25 0-15,24 0-1,1-74 1,24 0 0,0-1-1,0 1-15,-49 49 16,0-25-1,-26 50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1T13:09:17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21828 10641 0,'0'-25'63,"25"25"-1,25 0-46,-26 0 0,26 0-1,-25 0 1,24 0-16,26 0 16,-26 0-1,-24 0 1,25 0-1,-25 0 1,49-24 0,-24 24-1,-26 0-15,1-25 16,25 25 0,-1 0-1,1 0 1,24 0-1,-24-25 1,25 25-16,-1 0 16,0 0-1,26 0 1,73 0 0,-74 0-1,1 0 1,-51 0-16,26 0 15,-1 0 1,0 0 0,1 0-1,-26 0 1,26 0 0,-1 0-1,-24 0-15,24 0 16,-49 0-1,25 0 1,-25 0 0,-1 0 15,1 0-15,0 0-1,0 0-15,0 0 16,-1 0-1,1 0 32,0 0 0,-25 25-47,25-25 110,-25 25 46</inkml:trace>
  <inkml:trace contextRef="#ctx0" brushRef="#br0" timeOffset="2524.6873">25524 10492 0,'0'0'0,"0"-24"16,-25-1 15,0 0-15,1 0 15,-1 25-16,25-25-15,-25 25 16,25-24 15,-25-1-15,0-50 0,1 1-1,-26 24 1,25 1-1,-24-1-15,-1 0 16,0 26 0,1-1-1,-26 0 1,-24 0 0,25 0-1,-1 1 1,1-1-16,-1 0 15,-24 25 1,-25-25 0,50 0-1,-75-24 1,75 24 0,-1 0-1,50 25 1,1 0-16,-26 0 15,25 0 1,0 0 0,0 0-1,1 0 1,-76 0 203,-98 0-204,-75 0 1,-24 0 0,24 25-1,49-25-15,51 0 16,49 0-1,-50 0 1,25 0 0,75 0-1,24 0 1,25 0 0,1 0-1,-26 0 1,25 0-16,0 0 31,1 0-15,24 25 15,-25-25 0,25 25-15,-25-25 15,25 24-15,-25-24 15,25 25 0,0 0 16,-25 0-31,25 0 31,-24-25-47,24 24 15,0 1 32,-25-25-16,25 25-15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30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1"/>
            <a:ext cx="11477767" cy="19676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Create a Web Application to Get a sentence from user to convert into uppercase. And also display length </a:t>
            </a:r>
            <a:r>
              <a:rPr lang="en-US" sz="2800" smtClean="0">
                <a:solidFill>
                  <a:srgbClr val="002060"/>
                </a:solidFill>
              </a:rPr>
              <a:t>of sentence, </a:t>
            </a:r>
            <a:r>
              <a:rPr lang="en-US" sz="2800" dirty="0" smtClean="0">
                <a:solidFill>
                  <a:srgbClr val="002060"/>
                </a:solidFill>
              </a:rPr>
              <a:t>total spaces to user.   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53720" y="2428920"/>
              <a:ext cx="7769160" cy="1214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2419560"/>
                <a:ext cx="7787880" cy="12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5" y="1362525"/>
            <a:ext cx="9724314" cy="5215695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Create Home HTML File In Application </a:t>
            </a:r>
            <a:r>
              <a:rPr lang="en-US" dirty="0" smtClean="0">
                <a:solidFill>
                  <a:srgbClr val="002060"/>
                </a:solidFill>
              </a:rPr>
              <a:t>Template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Create a Form to get a sentence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Step7: Display sentence in uppercase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Step8: Display total spaces and total characters in a sentence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91680" y="3973680"/>
              <a:ext cx="1973880" cy="902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2320" y="3964320"/>
                <a:ext cx="1992600" cy="9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Web Application to Get a sentence from user to convert into uppercase. And also display length of sentence, </a:t>
            </a:r>
            <a:r>
              <a:rPr lang="en-US" sz="2400" b="1" dirty="0">
                <a:solidFill>
                  <a:srgbClr val="002060"/>
                </a:solidFill>
              </a:rPr>
              <a:t>total words</a:t>
            </a:r>
            <a:r>
              <a:rPr lang="en-US" sz="2400" dirty="0">
                <a:solidFill>
                  <a:srgbClr val="002060"/>
                </a:solidFill>
              </a:rPr>
              <a:t>, total spaces to user.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688520" y="3464640"/>
              <a:ext cx="1500480" cy="366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9160" y="3455280"/>
                <a:ext cx="1519200" cy="3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5409</TotalTime>
  <Words>134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253</cp:revision>
  <dcterms:created xsi:type="dcterms:W3CDTF">2021-11-08T00:20:31Z</dcterms:created>
  <dcterms:modified xsi:type="dcterms:W3CDTF">2022-08-31T13:09:53Z</dcterms:modified>
</cp:coreProperties>
</file>