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3:10:48.4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3845 0,'25'-25'16,"0"0"-1,-1 25-15,-24-25 16,0 1 93,25 24-78,-25-25 1,25 0-17</inkml:trace>
  <inkml:trace contextRef="#ctx0" brushRef="#br0" timeOffset="3728.4905">16867 6152 0,'0'24'141,"0"1"-126,0 0 1,0 0 0,0 0-1,0-1 17,25-24 108,0 0-109,24 0-15,51-74 0,24 24-1,-75 26-15,-24-1 16,0 0 0,0 25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3:14:10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24482 8830 0,'0'50'78,"0"-25"-62,0 0-1,0 24 1,0-24-1,0 0 48,25-50 31,0 25-94,0-50 15,24 26 1,26-26 0,-26 0-1,-49 26 16,25 24-15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Pandas program to create a subset of a given </a:t>
            </a:r>
            <a:r>
              <a:rPr lang="en-US" sz="2800" dirty="0" smtClean="0">
                <a:solidFill>
                  <a:srgbClr val="002060"/>
                </a:solidFill>
              </a:rPr>
              <a:t>series.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7" y="1389820"/>
            <a:ext cx="9144000" cy="5113337"/>
          </a:xfrm>
        </p:spPr>
        <p:txBody>
          <a:bodyPr numCol="1"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Pandas Series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Element from Existed Pandas Series to make a Subset series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smtClean="0">
                <a:solidFill>
                  <a:srgbClr val="002060"/>
                </a:solidFill>
              </a:rPr>
              <a:t>END   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973680" y="1330560"/>
              <a:ext cx="2259720" cy="937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4320" y="1321200"/>
                <a:ext cx="227844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Pandas program to create a subset of a given </a:t>
            </a:r>
            <a:r>
              <a:rPr lang="en-US" sz="2400" dirty="0" smtClean="0">
                <a:solidFill>
                  <a:srgbClr val="002060"/>
                </a:solidFill>
              </a:rPr>
              <a:t>series. </a:t>
            </a:r>
            <a:r>
              <a:rPr lang="en-US" sz="2400" b="1" dirty="0" smtClean="0">
                <a:solidFill>
                  <a:srgbClr val="002060"/>
                </a:solidFill>
              </a:rPr>
              <a:t>Add some modification.</a:t>
            </a:r>
            <a:endParaRPr lang="en-US" sz="2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13520" y="3170160"/>
              <a:ext cx="98640" cy="80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04160" y="3160800"/>
                <a:ext cx="11736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4235</TotalTime>
  <Words>65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185</cp:revision>
  <dcterms:created xsi:type="dcterms:W3CDTF">2021-11-08T00:20:31Z</dcterms:created>
  <dcterms:modified xsi:type="dcterms:W3CDTF">2022-08-31T16:11:30Z</dcterms:modified>
</cp:coreProperties>
</file>