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65" autoAdjust="0"/>
    <p:restoredTop sz="94660"/>
  </p:normalViewPr>
  <p:slideViewPr>
    <p:cSldViewPr snapToGrid="0">
      <p:cViewPr varScale="1">
        <p:scale>
          <a:sx n="70" d="100"/>
          <a:sy n="70" d="100"/>
        </p:scale>
        <p:origin x="6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8-31T15:16:36.45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16024 9451 0,'0'24'78,"0"1"-62,0 25-1,0-25 1,25-1 0,-25 26-1,0-25 1,0 0 0,24-1 15,1-24 0,0 0 16,0 0-31,0-24-16,49-26 15,-24 0 1,24-24-1,1 24 1,-1-24 0,0 0-1,-24 24 1,-25 25 0,0 0-1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342478" y="2502303"/>
            <a:ext cx="5036234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</a:t>
            </a:r>
            <a:r>
              <a:rPr lang="en-US" sz="4000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Number </a:t>
            </a:r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32 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5809014" y="1079993"/>
            <a:ext cx="6382986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lgerian" panose="04020705040A02060702" pitchFamily="82" charset="0"/>
                <a:cs typeface="Aharoni" panose="02010803020104030203" pitchFamily="2" charset="-79"/>
              </a:rPr>
              <a:t>Complex Task Series</a:t>
            </a:r>
            <a:endParaRPr lang="en-US" sz="4000" b="1" dirty="0">
              <a:solidFill>
                <a:srgbClr val="002060"/>
              </a:solidFill>
              <a:latin typeface="Algerian" panose="04020705040A02060702" pitchFamily="82" charset="0"/>
              <a:cs typeface="Aharoni" panose="02010803020104030203" pitchFamily="2" charset="-79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703" y="60861"/>
            <a:ext cx="4124325" cy="54959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5497822"/>
            <a:ext cx="12192000" cy="1646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19974" y="731521"/>
            <a:ext cx="5317588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Statement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586853" y="2099341"/>
            <a:ext cx="11477767" cy="196769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rgbClr val="002060"/>
                </a:solidFill>
              </a:rPr>
              <a:t>Write a Web Application to register a user on </a:t>
            </a:r>
            <a:r>
              <a:rPr lang="en-US" sz="2800" dirty="0" err="1" smtClean="0">
                <a:solidFill>
                  <a:srgbClr val="002060"/>
                </a:solidFill>
              </a:rPr>
              <a:t>Django</a:t>
            </a:r>
            <a:r>
              <a:rPr lang="en-US" sz="2800" dirty="0">
                <a:solidFill>
                  <a:srgbClr val="002060"/>
                </a:solidFill>
              </a:rPr>
              <a:t>.</a:t>
            </a:r>
            <a:r>
              <a:rPr lang="en-US" sz="2800" dirty="0" smtClean="0">
                <a:solidFill>
                  <a:srgbClr val="002060"/>
                </a:solidFill>
              </a:rPr>
              <a:t>  </a:t>
            </a:r>
            <a:endParaRPr lang="en-US" sz="28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22714" y="409502"/>
            <a:ext cx="3378223" cy="819223"/>
          </a:xfrm>
          <a:prstGeom prst="roundRect">
            <a:avLst/>
          </a:prstGeom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  <a:endParaRPr lang="en-US" sz="36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439555" y="1362526"/>
            <a:ext cx="9144000" cy="4587898"/>
          </a:xfrm>
        </p:spPr>
        <p:txBody>
          <a:bodyPr>
            <a:normAutofit fontScale="62500" lnSpcReduction="20000"/>
          </a:bodyPr>
          <a:lstStyle/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Step1: Install Python </a:t>
            </a:r>
            <a:r>
              <a:rPr lang="en-US" dirty="0" err="1">
                <a:solidFill>
                  <a:srgbClr val="002060"/>
                </a:solidFill>
              </a:rPr>
              <a:t>Django</a:t>
            </a:r>
            <a:r>
              <a:rPr lang="en-US" dirty="0">
                <a:solidFill>
                  <a:srgbClr val="002060"/>
                </a:solidFill>
              </a:rPr>
              <a:t> Library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Step2: Create Project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Step3: Create Application And Include In </a:t>
            </a:r>
            <a:r>
              <a:rPr lang="en-US" dirty="0" err="1">
                <a:solidFill>
                  <a:srgbClr val="002060"/>
                </a:solidFill>
              </a:rPr>
              <a:t>Settings.Py</a:t>
            </a:r>
            <a:r>
              <a:rPr lang="en-US" dirty="0">
                <a:solidFill>
                  <a:srgbClr val="002060"/>
                </a:solidFill>
              </a:rPr>
              <a:t> File In </a:t>
            </a:r>
            <a:r>
              <a:rPr lang="en-US" dirty="0" err="1">
                <a:solidFill>
                  <a:srgbClr val="002060"/>
                </a:solidFill>
              </a:rPr>
              <a:t>Django</a:t>
            </a:r>
            <a:r>
              <a:rPr lang="en-US" dirty="0">
                <a:solidFill>
                  <a:srgbClr val="002060"/>
                </a:solidFill>
              </a:rPr>
              <a:t> Project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Step4: Create Template Directory In Application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Step5: Create </a:t>
            </a:r>
            <a:r>
              <a:rPr lang="en-US" dirty="0" smtClean="0">
                <a:solidFill>
                  <a:srgbClr val="002060"/>
                </a:solidFill>
              </a:rPr>
              <a:t>Register HTML </a:t>
            </a:r>
            <a:r>
              <a:rPr lang="en-US" dirty="0">
                <a:solidFill>
                  <a:srgbClr val="002060"/>
                </a:solidFill>
              </a:rPr>
              <a:t>File In Application Template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Step6: Write view for </a:t>
            </a:r>
            <a:r>
              <a:rPr lang="en-US" dirty="0" smtClean="0">
                <a:solidFill>
                  <a:srgbClr val="002060"/>
                </a:solidFill>
              </a:rPr>
              <a:t>Register HTML </a:t>
            </a:r>
            <a:r>
              <a:rPr lang="en-US" dirty="0">
                <a:solidFill>
                  <a:srgbClr val="002060"/>
                </a:solidFill>
              </a:rPr>
              <a:t>file in views.py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Step7: </a:t>
            </a:r>
            <a:r>
              <a:rPr lang="en-US" dirty="0" smtClean="0">
                <a:solidFill>
                  <a:srgbClr val="002060"/>
                </a:solidFill>
              </a:rPr>
              <a:t>Create form for User </a:t>
            </a:r>
            <a:r>
              <a:rPr lang="en-US" dirty="0">
                <a:solidFill>
                  <a:srgbClr val="002060"/>
                </a:solidFill>
              </a:rPr>
              <a:t>R</a:t>
            </a:r>
            <a:r>
              <a:rPr lang="en-US" dirty="0" smtClean="0">
                <a:solidFill>
                  <a:srgbClr val="002060"/>
                </a:solidFill>
              </a:rPr>
              <a:t>egistration</a:t>
            </a:r>
            <a:endParaRPr lang="en-US" dirty="0">
              <a:solidFill>
                <a:srgbClr val="002060"/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Step8: </a:t>
            </a:r>
            <a:r>
              <a:rPr lang="en-US" dirty="0">
                <a:solidFill>
                  <a:srgbClr val="002060"/>
                </a:solidFill>
              </a:rPr>
              <a:t>Write URL for Home view in urls.py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Step9: </a:t>
            </a:r>
            <a:r>
              <a:rPr lang="en-US" dirty="0">
                <a:solidFill>
                  <a:srgbClr val="002060"/>
                </a:solidFill>
              </a:rPr>
              <a:t>Display the result in B</a:t>
            </a:r>
            <a:r>
              <a:rPr lang="en-US" dirty="0" smtClean="0">
                <a:solidFill>
                  <a:srgbClr val="002060"/>
                </a:solidFill>
              </a:rPr>
              <a:t>rowser </a:t>
            </a:r>
            <a:endParaRPr lang="en-US" dirty="0">
              <a:solidFill>
                <a:srgbClr val="002060"/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END</a:t>
            </a:r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>
              <a:solidFill>
                <a:srgbClr val="002060"/>
              </a:solidFill>
            </a:endParaRPr>
          </a:p>
          <a:p>
            <a:pPr algn="l"/>
            <a:endParaRPr lang="en-US" dirty="0">
              <a:solidFill>
                <a:srgbClr val="002060"/>
              </a:solidFill>
            </a:endParaRPr>
          </a:p>
          <a:p>
            <a:pPr algn="l"/>
            <a:endParaRPr lang="en-US" dirty="0">
              <a:solidFill>
                <a:srgbClr val="002060"/>
              </a:solidFill>
            </a:endParaRPr>
          </a:p>
          <a:p>
            <a:pPr algn="l"/>
            <a:endParaRPr lang="en-US" dirty="0">
              <a:solidFill>
                <a:srgbClr val="002060"/>
              </a:solidFill>
            </a:endParaRPr>
          </a:p>
          <a:p>
            <a:pPr algn="l">
              <a:lnSpc>
                <a:spcPct val="150000"/>
              </a:lnSpc>
            </a:pPr>
            <a:endParaRPr lang="en-US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202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91507" y="576776"/>
            <a:ext cx="6316394" cy="1308295"/>
          </a:xfrm>
          <a:prstGeom prst="roundRect">
            <a:avLst/>
          </a:prstGeom>
          <a:scene3d>
            <a:camera prst="isometricOffAxis2Left"/>
            <a:lightRig rig="threePt" dir="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 smtClean="0">
                <a:solidFill>
                  <a:srgbClr val="002060"/>
                </a:solidFill>
              </a:rPr>
              <a:t>Assignment </a:t>
            </a:r>
            <a:endParaRPr lang="en-US" sz="6600" b="1" dirty="0">
              <a:solidFill>
                <a:srgbClr val="00206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055914" y="3016154"/>
            <a:ext cx="10244431" cy="121048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</a:rPr>
              <a:t>Write a Web Application </a:t>
            </a:r>
            <a:r>
              <a:rPr lang="en-US" sz="2400" dirty="0" smtClean="0">
                <a:solidFill>
                  <a:srgbClr val="002060"/>
                </a:solidFill>
              </a:rPr>
              <a:t>to add login functionality in </a:t>
            </a:r>
            <a:r>
              <a:rPr lang="en-US" sz="2400" dirty="0" err="1" smtClean="0">
                <a:solidFill>
                  <a:srgbClr val="002060"/>
                </a:solidFill>
              </a:rPr>
              <a:t>Django</a:t>
            </a:r>
            <a:r>
              <a:rPr lang="en-US" sz="2400" dirty="0" smtClean="0">
                <a:solidFill>
                  <a:srgbClr val="002060"/>
                </a:solidFill>
              </a:rPr>
              <a:t> Application.  </a:t>
            </a:r>
            <a:endParaRPr lang="en-US" sz="24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5768640" y="3321720"/>
              <a:ext cx="241560" cy="17892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59280" y="3312360"/>
                <a:ext cx="260280" cy="197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2498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4831</TotalTime>
  <Words>105</Words>
  <Application>Microsoft Office PowerPoint</Application>
  <PresentationFormat>Widescreen</PresentationFormat>
  <Paragraphs>22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Aharoni</vt:lpstr>
      <vt:lpstr>Algerian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Faisal Zamir</cp:lastModifiedBy>
  <cp:revision>258</cp:revision>
  <dcterms:created xsi:type="dcterms:W3CDTF">2021-11-08T00:20:31Z</dcterms:created>
  <dcterms:modified xsi:type="dcterms:W3CDTF">2022-08-31T15:17:00Z</dcterms:modified>
</cp:coreProperties>
</file>