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5:30:45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24234 6722 0,'0'25'110,"0"24"-95,0-24 1,25 0-16,-25 0 16,25 49-1,-25-49 1,0 0-1,0 0 1,25-25 47,-1 0-48,26 0-15,49-50 16,50-49-1,25-25 1,-1 25 0,-73 24-1,-76 75 1,1-25 0,-25 1-1,25 24 1,0 0 15,24-25-15,26 0-1,-26 25 1,-24-25 0,0 25-1,0-25 1,0 25-1</inkml:trace>
  <inkml:trace contextRef="#ctx0" brushRef="#br0" timeOffset="2076.3886">18008 8582 0,'50'0'62,"-1"0"-46,26 0-1,-1 0 1,100 0 0,24 0-1,1 0 1,-26 0-1,1 0 1,-50-24-16,25 24 16,-50 0-1,-24 0 1,-26 0 0,1 0-1,-1 0 1,1 0-1,0 0 1,24 0 0,-24 0-16,-26 0 15,1 0 1,-25 24 0,25-24-1,0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5:32:16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12849 0,'0'-25'16,"0"0"-1,75 25 1,49-25 0,-25 1-1,-25 24-15,-24 0 16,0-25-1,24 25 1,-24 0 0,49 0-1,50 0 1,-25 0-16,74 0 16,1 0-1,-1 0 1,-49 0-1,-99 25 1,-26-25 0,1 0-16,0 0 62,25 0-31,-26 0-31,1 0 16,0 0 203,25 0-204,-1 0 1,1 0 0,-1 0-1,-24 0-15,25 0 16,-25 0 0,-1 0-1,1 0 1,0 24-1,25-24 32,-26 0-31,1 0 0,0 0-16,49 25 15,-24-25 1,0 0-1,-25 0 17,-1 0-17,1 0 17,0 0-1,0 0-31,0 0 31</inkml:trace>
  <inkml:trace contextRef="#ctx0" brushRef="#br0" timeOffset="1746.1683">8334 11931 0,'25'0'63,"-25"25"-17,25 0-30,-25-1 15,25-24-15,-25 50 0,25-25-1,-25 0 1,0-1 15,24 1-15,-24 0-1,0 0 17,25 0-17,0-25 79,0 0-78,24 0 15,1 0-16,24-50-15,1 25 16,49-74 0,-50 25-1,-49 49 1,25 0 0,-25 0-1,-1 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5:39:13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22572 8731 0,'25'0'79,"-25"25"-64,25 25 1,24-1-1,-49 1 1,25-25 0,0 24-16,0-24 31,0-25 0,99 0 16,-25 0-47,25-74 16,25 24-1,0-24 1,-1-1 0,-24 26-1,0-26 1,1 1-1,-51 49 1,-49 0-16,0 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Web Application to add logout functionality in </a:t>
            </a:r>
            <a:r>
              <a:rPr lang="en-US" sz="2800" dirty="0" err="1" smtClean="0">
                <a:solidFill>
                  <a:srgbClr val="002060"/>
                </a:solidFill>
              </a:rPr>
              <a:t>Django</a:t>
            </a:r>
            <a:r>
              <a:rPr lang="en-US" sz="2800" dirty="0" smtClean="0">
                <a:solidFill>
                  <a:srgbClr val="002060"/>
                </a:solidFill>
              </a:rPr>
              <a:t> Project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82880" y="2312640"/>
              <a:ext cx="2679480" cy="77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3520" y="2303280"/>
                <a:ext cx="269820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59"/>
            <a:ext cx="9144000" cy="4656137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</a:t>
            </a:r>
            <a:r>
              <a:rPr lang="en-US" dirty="0" smtClean="0">
                <a:solidFill>
                  <a:srgbClr val="002060"/>
                </a:solidFill>
              </a:rPr>
              <a:t>Register, Login, Home </a:t>
            </a:r>
            <a:r>
              <a:rPr lang="en-US" dirty="0" smtClean="0">
                <a:solidFill>
                  <a:srgbClr val="002060"/>
                </a:solidFill>
              </a:rPr>
              <a:t>HTML </a:t>
            </a:r>
            <a:r>
              <a:rPr lang="en-US" dirty="0" smtClean="0">
                <a:solidFill>
                  <a:srgbClr val="002060"/>
                </a:solidFill>
              </a:rPr>
              <a:t>File </a:t>
            </a:r>
            <a:r>
              <a:rPr lang="en-US" dirty="0">
                <a:solidFill>
                  <a:srgbClr val="002060"/>
                </a:solidFill>
              </a:rPr>
              <a:t>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Write </a:t>
            </a:r>
            <a:r>
              <a:rPr lang="en-US" dirty="0" smtClean="0">
                <a:solidFill>
                  <a:srgbClr val="002060"/>
                </a:solidFill>
              </a:rPr>
              <a:t>views </a:t>
            </a: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HTML </a:t>
            </a:r>
            <a:r>
              <a:rPr lang="en-US" dirty="0">
                <a:solidFill>
                  <a:srgbClr val="002060"/>
                </a:solidFill>
              </a:rPr>
              <a:t>file in views.py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</a:t>
            </a:r>
            <a:r>
              <a:rPr lang="en-US" dirty="0" smtClean="0">
                <a:solidFill>
                  <a:srgbClr val="002060"/>
                </a:solidFill>
              </a:rPr>
              <a:t>Add Regisration, Login and Logout </a:t>
            </a:r>
            <a:r>
              <a:rPr lang="en-US" dirty="0">
                <a:solidFill>
                  <a:srgbClr val="002060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unctionality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</a:t>
            </a:r>
            <a:r>
              <a:rPr lang="en-US" dirty="0">
                <a:solidFill>
                  <a:srgbClr val="002060"/>
                </a:solidFill>
              </a:rPr>
              <a:t>Write URL for </a:t>
            </a:r>
            <a:r>
              <a:rPr lang="en-US" dirty="0" smtClean="0">
                <a:solidFill>
                  <a:srgbClr val="002060"/>
                </a:solidFill>
              </a:rPr>
              <a:t>views </a:t>
            </a:r>
            <a:r>
              <a:rPr lang="en-US" dirty="0">
                <a:solidFill>
                  <a:srgbClr val="002060"/>
                </a:solidFill>
              </a:rPr>
              <a:t>in urls.py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Step9: </a:t>
            </a:r>
            <a:r>
              <a:rPr lang="en-US" dirty="0">
                <a:solidFill>
                  <a:srgbClr val="002060"/>
                </a:solidFill>
              </a:rPr>
              <a:t>Display the result in browser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78760" y="4286160"/>
              <a:ext cx="1000800" cy="33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9400" y="4276800"/>
                <a:ext cx="101952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Web Application to </a:t>
            </a:r>
            <a:r>
              <a:rPr lang="en-US" sz="2400" dirty="0" smtClean="0">
                <a:solidFill>
                  <a:srgbClr val="002060"/>
                </a:solidFill>
              </a:rPr>
              <a:t>retrieve data from database table and display to user.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25920" y="3053880"/>
              <a:ext cx="536400" cy="187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6560" y="3044520"/>
                <a:ext cx="55512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</TotalTime>
  <Words>112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261</cp:revision>
  <dcterms:created xsi:type="dcterms:W3CDTF">2021-11-08T00:20:31Z</dcterms:created>
  <dcterms:modified xsi:type="dcterms:W3CDTF">2022-08-31T15:40:09Z</dcterms:modified>
</cp:coreProperties>
</file>